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57" r:id="rId4"/>
    <p:sldId id="258" r:id="rId5"/>
    <p:sldId id="281" r:id="rId6"/>
    <p:sldId id="259" r:id="rId7"/>
    <p:sldId id="287" r:id="rId8"/>
    <p:sldId id="272" r:id="rId9"/>
    <p:sldId id="273" r:id="rId10"/>
    <p:sldId id="285" r:id="rId11"/>
    <p:sldId id="274" r:id="rId12"/>
    <p:sldId id="260" r:id="rId13"/>
    <p:sldId id="261" r:id="rId14"/>
    <p:sldId id="306" r:id="rId15"/>
    <p:sldId id="263" r:id="rId16"/>
    <p:sldId id="264" r:id="rId17"/>
    <p:sldId id="265" r:id="rId18"/>
    <p:sldId id="305" r:id="rId19"/>
    <p:sldId id="266" r:id="rId20"/>
    <p:sldId id="300" r:id="rId21"/>
    <p:sldId id="267" r:id="rId22"/>
    <p:sldId id="294" r:id="rId23"/>
    <p:sldId id="268" r:id="rId24"/>
    <p:sldId id="277" r:id="rId25"/>
    <p:sldId id="269" r:id="rId26"/>
    <p:sldId id="301" r:id="rId27"/>
    <p:sldId id="270" r:id="rId28"/>
    <p:sldId id="275" r:id="rId29"/>
    <p:sldId id="276" r:id="rId30"/>
    <p:sldId id="297" r:id="rId31"/>
    <p:sldId id="278" r:id="rId32"/>
    <p:sldId id="279" r:id="rId33"/>
    <p:sldId id="295" r:id="rId34"/>
    <p:sldId id="288" r:id="rId35"/>
    <p:sldId id="296" r:id="rId36"/>
    <p:sldId id="286" r:id="rId37"/>
    <p:sldId id="289" r:id="rId38"/>
    <p:sldId id="290" r:id="rId39"/>
    <p:sldId id="293" r:id="rId40"/>
    <p:sldId id="291" r:id="rId41"/>
    <p:sldId id="299" r:id="rId42"/>
    <p:sldId id="304" r:id="rId43"/>
    <p:sldId id="302" r:id="rId44"/>
    <p:sldId id="298" r:id="rId45"/>
    <p:sldId id="30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1917"/>
    <a:srgbClr val="1D1D1B"/>
    <a:srgbClr val="151515"/>
    <a:srgbClr val="1A1A18"/>
    <a:srgbClr val="1C1C1A"/>
    <a:srgbClr val="161616"/>
    <a:srgbClr val="141414"/>
    <a:srgbClr val="1B1B19"/>
    <a:srgbClr val="1D2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7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9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8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6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0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9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D053D-276A-471C-9A5A-A8658DFDF95A}" type="datetimeFigureOut">
              <a:rPr lang="en-US" smtClean="0"/>
              <a:pPr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EC326-A1F0-4F96-8C5E-7011D857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B902D-A9F7-442E-AC6D-53CDC7DCE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6947"/>
            <a:ext cx="12192000" cy="6555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010" y="5697700"/>
            <a:ext cx="288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Young 7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Session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25, 2017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Council Auditorium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B6452-6AB1-4AB8-8050-D0A6B16B80DF}"/>
              </a:ext>
            </a:extLst>
          </p:cNvPr>
          <p:cNvSpPr/>
          <p:nvPr/>
        </p:nvSpPr>
        <p:spPr>
          <a:xfrm>
            <a:off x="100010" y="1547447"/>
            <a:ext cx="6174182" cy="3193366"/>
          </a:xfrm>
          <a:prstGeom prst="rect">
            <a:avLst/>
          </a:prstGeom>
          <a:gradFill>
            <a:gsLst>
              <a:gs pos="49000">
                <a:srgbClr val="1D1D1B"/>
              </a:gs>
              <a:gs pos="0">
                <a:srgbClr val="151515"/>
              </a:gs>
              <a:gs pos="100000">
                <a:srgbClr val="19191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24226" y="5374534"/>
            <a:ext cx="326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Md. </a:t>
            </a:r>
            <a:r>
              <a:rPr lang="en-US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Sabur</a:t>
            </a:r>
            <a:r>
              <a:rPr lang="en-U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Khan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Jobsbd.com &amp; Daffodil Family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72" y="5903467"/>
            <a:ext cx="2744051" cy="5817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49" y="5973814"/>
            <a:ext cx="2586171" cy="698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432" y="5910603"/>
            <a:ext cx="2030500" cy="581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06678"/>
            <a:ext cx="7422084" cy="1284905"/>
          </a:xfr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Sustainability in Career</a:t>
            </a:r>
          </a:p>
        </p:txBody>
      </p:sp>
    </p:spTree>
    <p:extLst>
      <p:ext uri="{BB962C8B-B14F-4D97-AF65-F5344CB8AC3E}">
        <p14:creationId xmlns:p14="http://schemas.microsoft.com/office/powerpoint/2010/main" val="5669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31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26" y="225425"/>
            <a:ext cx="11474548" cy="790575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DON’T DESPAIR FROM HOPE/DREAM</a:t>
            </a:r>
          </a:p>
        </p:txBody>
      </p:sp>
    </p:spTree>
    <p:extLst>
      <p:ext uri="{BB962C8B-B14F-4D97-AF65-F5344CB8AC3E}">
        <p14:creationId xmlns:p14="http://schemas.microsoft.com/office/powerpoint/2010/main" val="35863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21792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37" y="2372640"/>
            <a:ext cx="5154637" cy="2112719"/>
          </a:xfrm>
        </p:spPr>
        <p:txBody>
          <a:bodyPr>
            <a:noAutofit/>
          </a:bodyPr>
          <a:lstStyle/>
          <a:p>
            <a:pPr lvl="0" algn="ctr"/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EVALUATE YOURSELF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57" y="0"/>
            <a:ext cx="639610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7399606" cy="6858000"/>
          </a:xfrm>
          <a:prstGeom prst="rect">
            <a:avLst/>
          </a:prstGeom>
          <a:solidFill>
            <a:schemeClr val="accent6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42672" cy="6858000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STUDY ON THE COMPANY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SUBMIT ANALYZED PROFILE TO THE MANAGEMENT</a:t>
            </a:r>
            <a:r>
              <a:rPr lang="en-US" dirty="0">
                <a:latin typeface="Arial Black" panose="020B0A04020102020204" pitchFamily="34" charset="0"/>
              </a:rPr>
              <a:t/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72862" y="2307101"/>
            <a:ext cx="464234" cy="998807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8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883" cy="660686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156551" y="6053070"/>
            <a:ext cx="12050332" cy="8049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SOCIAL MEDIA  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CHARACTER CERTIFICATE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498294" y="6219945"/>
            <a:ext cx="373487" cy="1990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30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208834"/>
            <a:ext cx="10869768" cy="1053296"/>
          </a:xfrm>
        </p:spPr>
        <p:txBody>
          <a:bodyPr>
            <a:normAutofit/>
          </a:bodyPr>
          <a:lstStyle/>
          <a:p>
            <a:pPr lvl="0" algn="ctr"/>
            <a:r>
              <a:rPr lang="en-US" sz="4000" dirty="0">
                <a:latin typeface="Arial Black" panose="020B0A04020102020204" pitchFamily="34" charset="0"/>
              </a:rPr>
              <a:t>STUDY/KNOW THE SUCCESS STORY</a:t>
            </a:r>
          </a:p>
        </p:txBody>
      </p:sp>
    </p:spTree>
    <p:extLst>
      <p:ext uri="{BB962C8B-B14F-4D97-AF65-F5344CB8AC3E}">
        <p14:creationId xmlns:p14="http://schemas.microsoft.com/office/powerpoint/2010/main" val="2162244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185" y="90152"/>
            <a:ext cx="8145193" cy="176440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DON’T WAIT FOR A JOB</a:t>
            </a:r>
            <a:r>
              <a:rPr lang="en-US" sz="3600" dirty="0">
                <a:latin typeface="Arial Black" panose="020B0A04020102020204" pitchFamily="34" charset="0"/>
              </a:rPr>
              <a:t/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    </a:t>
            </a:r>
            <a:r>
              <a:rPr lang="en-US" sz="3600" dirty="0">
                <a:solidFill>
                  <a:srgbClr val="00B050"/>
                </a:solidFill>
                <a:latin typeface="Arial Black" panose="020B0A04020102020204" pitchFamily="34" charset="0"/>
              </a:rPr>
              <a:t>ASK FOR A WORK</a:t>
            </a:r>
          </a:p>
        </p:txBody>
      </p:sp>
    </p:spTree>
    <p:extLst>
      <p:ext uri="{BB962C8B-B14F-4D97-AF65-F5344CB8AC3E}">
        <p14:creationId xmlns:p14="http://schemas.microsoft.com/office/powerpoint/2010/main" val="83324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219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465" y="5148141"/>
            <a:ext cx="8440615" cy="1325563"/>
          </a:xfrm>
        </p:spPr>
        <p:txBody>
          <a:bodyPr>
            <a:noAutofit/>
          </a:bodyPr>
          <a:lstStyle/>
          <a:p>
            <a:pPr lvl="0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START FROM LITTLE</a:t>
            </a:r>
          </a:p>
        </p:txBody>
      </p:sp>
    </p:spTree>
    <p:extLst>
      <p:ext uri="{BB962C8B-B14F-4D97-AF65-F5344CB8AC3E}">
        <p14:creationId xmlns:p14="http://schemas.microsoft.com/office/powerpoint/2010/main" val="1269316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" y="4764"/>
            <a:ext cx="12174831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1989" y="326489"/>
            <a:ext cx="5290310" cy="2223528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MAKE YOURSELF </a:t>
            </a:r>
            <a:r>
              <a:rPr lang="en-US" sz="4800" dirty="0">
                <a:latin typeface="Arial Black" panose="020B0A04020102020204" pitchFamily="34" charset="0"/>
              </a:rPr>
              <a:t/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solidFill>
                  <a:srgbClr val="00B050"/>
                </a:solidFill>
                <a:latin typeface="Arial Black" panose="020B0A04020102020204" pitchFamily="34" charset="0"/>
              </a:rPr>
              <a:t>EMPLOYABLE</a:t>
            </a:r>
          </a:p>
        </p:txBody>
      </p:sp>
    </p:spTree>
    <p:extLst>
      <p:ext uri="{BB962C8B-B14F-4D97-AF65-F5344CB8AC3E}">
        <p14:creationId xmlns:p14="http://schemas.microsoft.com/office/powerpoint/2010/main" val="4244478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32" y="154745"/>
            <a:ext cx="8080716" cy="77372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FAITH IN ALMIGHTY</a:t>
            </a:r>
          </a:p>
        </p:txBody>
      </p:sp>
    </p:spTree>
    <p:extLst>
      <p:ext uri="{BB962C8B-B14F-4D97-AF65-F5344CB8AC3E}">
        <p14:creationId xmlns:p14="http://schemas.microsoft.com/office/powerpoint/2010/main" val="7066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79102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799013" y="0"/>
            <a:ext cx="8593973" cy="982662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BE SUSTAINABLE</a:t>
            </a:r>
          </a:p>
        </p:txBody>
      </p:sp>
    </p:spTree>
    <p:extLst>
      <p:ext uri="{BB962C8B-B14F-4D97-AF65-F5344CB8AC3E}">
        <p14:creationId xmlns:p14="http://schemas.microsoft.com/office/powerpoint/2010/main" val="10309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2192000" cy="613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082" y="22225"/>
            <a:ext cx="11966917" cy="8159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IDENTIFY YOUR </a:t>
            </a:r>
            <a:r>
              <a:rPr lang="en-US" dirty="0">
                <a:solidFill>
                  <a:srgbClr val="00B050"/>
                </a:solidFill>
                <a:latin typeface="Arial Black" panose="020B0A04020102020204" pitchFamily="34" charset="0"/>
              </a:rPr>
              <a:t>SKILLS &amp; CAPABILITIES</a:t>
            </a:r>
          </a:p>
        </p:txBody>
      </p:sp>
    </p:spTree>
    <p:extLst>
      <p:ext uri="{BB962C8B-B14F-4D97-AF65-F5344CB8AC3E}">
        <p14:creationId xmlns:p14="http://schemas.microsoft.com/office/powerpoint/2010/main" val="3408510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20972" y="0"/>
            <a:ext cx="6171028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NEXT</a:t>
            </a:r>
            <a:r>
              <a:rPr lang="en-US" sz="5400" dirty="0">
                <a:latin typeface="Arial Black" panose="020B0A04020102020204" pitchFamily="34" charset="0"/>
              </a:rPr>
              <a:t> OPPORTUNITY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403"/>
            <a:ext cx="6020972" cy="68515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852" y="2541135"/>
            <a:ext cx="2927269" cy="1325563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‘NO’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916658" y="2978833"/>
            <a:ext cx="1674055" cy="4501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5300" y="5889625"/>
            <a:ext cx="9144000" cy="7651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DON’T BE ANGRY, BE CALM</a:t>
            </a:r>
          </a:p>
        </p:txBody>
      </p:sp>
    </p:spTree>
    <p:extLst>
      <p:ext uri="{BB962C8B-B14F-4D97-AF65-F5344CB8AC3E}">
        <p14:creationId xmlns:p14="http://schemas.microsoft.com/office/powerpoint/2010/main" val="80399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3877" y="239150"/>
            <a:ext cx="9117037" cy="104100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TAKE REVENGE BY RESULT</a:t>
            </a:r>
          </a:p>
        </p:txBody>
      </p:sp>
    </p:spTree>
    <p:extLst>
      <p:ext uri="{BB962C8B-B14F-4D97-AF65-F5344CB8AC3E}">
        <p14:creationId xmlns:p14="http://schemas.microsoft.com/office/powerpoint/2010/main" val="132173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7"/>
            <a:ext cx="12192000" cy="6891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154" y="5075583"/>
            <a:ext cx="5364072" cy="1424609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BE PATIENT </a:t>
            </a:r>
          </a:p>
        </p:txBody>
      </p:sp>
    </p:spTree>
    <p:extLst>
      <p:ext uri="{BB962C8B-B14F-4D97-AF65-F5344CB8AC3E}">
        <p14:creationId xmlns:p14="http://schemas.microsoft.com/office/powerpoint/2010/main" val="2327033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08431"/>
            <a:ext cx="11286450" cy="949569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Arial Black" panose="020B0A04020102020204" pitchFamily="34" charset="0"/>
              </a:rPr>
              <a:t>LOVE/ENJOY YOUR WORK</a:t>
            </a:r>
          </a:p>
        </p:txBody>
      </p:sp>
    </p:spTree>
    <p:extLst>
      <p:ext uri="{BB962C8B-B14F-4D97-AF65-F5344CB8AC3E}">
        <p14:creationId xmlns:p14="http://schemas.microsoft.com/office/powerpoint/2010/main" val="124543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5835"/>
            <a:ext cx="7316452" cy="841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latin typeface="Arial Black" panose="020B0A04020102020204" pitchFamily="34" charset="0"/>
              </a:rPr>
              <a:t>SWOT ANALYSIS</a:t>
            </a:r>
          </a:p>
        </p:txBody>
      </p:sp>
    </p:spTree>
    <p:extLst>
      <p:ext uri="{BB962C8B-B14F-4D97-AF65-F5344CB8AC3E}">
        <p14:creationId xmlns:p14="http://schemas.microsoft.com/office/powerpoint/2010/main" val="1417863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0690" y="5878793"/>
            <a:ext cx="90427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Arial Black" panose="020B0A04020102020204" pitchFamily="34" charset="0"/>
              </a:rPr>
              <a:t>KNOW THE WORLD</a:t>
            </a:r>
          </a:p>
        </p:txBody>
      </p:sp>
    </p:spTree>
    <p:extLst>
      <p:ext uri="{BB962C8B-B14F-4D97-AF65-F5344CB8AC3E}">
        <p14:creationId xmlns:p14="http://schemas.microsoft.com/office/powerpoint/2010/main" val="710183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7" y="5168901"/>
            <a:ext cx="11487955" cy="1384300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Black" panose="020B0A04020102020204" pitchFamily="34" charset="0"/>
              </a:rPr>
              <a:t>CHOOSE THE RIGHT WAY</a:t>
            </a:r>
          </a:p>
        </p:txBody>
      </p:sp>
    </p:spTree>
    <p:extLst>
      <p:ext uri="{BB962C8B-B14F-4D97-AF65-F5344CB8AC3E}">
        <p14:creationId xmlns:p14="http://schemas.microsoft.com/office/powerpoint/2010/main" val="761290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28600"/>
            <a:ext cx="5346700" cy="6134100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RESPECT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 PARENTS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&amp; </a:t>
            </a:r>
            <a:b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</a:br>
            <a:r>
              <a:rPr lang="en-US" sz="6600" dirty="0">
                <a:solidFill>
                  <a:srgbClr val="00B0F0"/>
                </a:solidFill>
                <a:latin typeface="Arial Black" panose="020B0A04020102020204" pitchFamily="34" charset="0"/>
              </a:rPr>
              <a:t>FAMILY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0"/>
            <a:ext cx="613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2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8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49" y="3283373"/>
            <a:ext cx="4771251" cy="35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24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00" y="276225"/>
            <a:ext cx="11286186" cy="1120775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NOTHING IS IM</a:t>
            </a:r>
            <a:r>
              <a:rPr lang="en-US" sz="6300" u="sng" dirty="0">
                <a:solidFill>
                  <a:srgbClr val="00B050"/>
                </a:solidFill>
                <a:latin typeface="Arial Black" panose="020B0A04020102020204" pitchFamily="34" charset="0"/>
              </a:rPr>
              <a:t>POSSIBLE</a:t>
            </a:r>
          </a:p>
        </p:txBody>
      </p:sp>
      <p:sp>
        <p:nvSpPr>
          <p:cNvPr id="8" name="&quot;No&quot; Symbol 7"/>
          <p:cNvSpPr/>
          <p:nvPr/>
        </p:nvSpPr>
        <p:spPr>
          <a:xfrm>
            <a:off x="2070100" y="2781300"/>
            <a:ext cx="1943100" cy="1803400"/>
          </a:xfrm>
          <a:prstGeom prst="noSmoking">
            <a:avLst>
              <a:gd name="adj" fmla="val 6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1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870" y="102308"/>
            <a:ext cx="9064033" cy="93870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PROBLEM=OPPORTUNITY</a:t>
            </a:r>
          </a:p>
        </p:txBody>
      </p:sp>
    </p:spTree>
    <p:extLst>
      <p:ext uri="{BB962C8B-B14F-4D97-AF65-F5344CB8AC3E}">
        <p14:creationId xmlns:p14="http://schemas.microsoft.com/office/powerpoint/2010/main" val="2093760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11" y="5991225"/>
            <a:ext cx="11406389" cy="866775"/>
          </a:xfrm>
        </p:spPr>
        <p:txBody>
          <a:bodyPr>
            <a:no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INCREASE NETWORKING</a:t>
            </a:r>
          </a:p>
        </p:txBody>
      </p:sp>
    </p:spTree>
    <p:extLst>
      <p:ext uri="{BB962C8B-B14F-4D97-AF65-F5344CB8AC3E}">
        <p14:creationId xmlns:p14="http://schemas.microsoft.com/office/powerpoint/2010/main" val="446865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380" y="5902348"/>
            <a:ext cx="9530366" cy="85906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BE POSITIVE ALWAYS</a:t>
            </a:r>
          </a:p>
        </p:txBody>
      </p:sp>
    </p:spTree>
    <p:extLst>
      <p:ext uri="{BB962C8B-B14F-4D97-AF65-F5344CB8AC3E}">
        <p14:creationId xmlns:p14="http://schemas.microsoft.com/office/powerpoint/2010/main" val="3730037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02300"/>
            <a:ext cx="4713668" cy="1066800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 Black" panose="020B0A04020102020204" pitchFamily="34" charset="0"/>
              </a:rPr>
              <a:t>BE GLOBAL</a:t>
            </a:r>
          </a:p>
        </p:txBody>
      </p:sp>
    </p:spTree>
    <p:extLst>
      <p:ext uri="{BB962C8B-B14F-4D97-AF65-F5344CB8AC3E}">
        <p14:creationId xmlns:p14="http://schemas.microsoft.com/office/powerpoint/2010/main" val="727507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5635625"/>
            <a:ext cx="4630134" cy="10318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MULTITASKING</a:t>
            </a:r>
            <a:r>
              <a:rPr lang="en-US" dirty="0">
                <a:latin typeface="Arial Black" panose="020B0A040201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49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339726"/>
            <a:ext cx="11823700" cy="819374"/>
          </a:xfrm>
        </p:spPr>
        <p:txBody>
          <a:bodyPr>
            <a:noAutofit/>
          </a:bodyPr>
          <a:lstStyle/>
          <a:p>
            <a:r>
              <a:rPr lang="en-US" sz="4200" dirty="0">
                <a:latin typeface="Arial Black" panose="020B0A04020102020204" pitchFamily="34" charset="0"/>
              </a:rPr>
              <a:t>BE UNIQUE/DIFFERENT FROM OTHERS</a:t>
            </a:r>
          </a:p>
        </p:txBody>
      </p:sp>
    </p:spTree>
    <p:extLst>
      <p:ext uri="{BB962C8B-B14F-4D97-AF65-F5344CB8AC3E}">
        <p14:creationId xmlns:p14="http://schemas.microsoft.com/office/powerpoint/2010/main" val="2356827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969" y="5765800"/>
            <a:ext cx="7532531" cy="876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BE A CREATIVE THINKER</a:t>
            </a:r>
          </a:p>
        </p:txBody>
      </p:sp>
    </p:spTree>
    <p:extLst>
      <p:ext uri="{BB962C8B-B14F-4D97-AF65-F5344CB8AC3E}">
        <p14:creationId xmlns:p14="http://schemas.microsoft.com/office/powerpoint/2010/main" val="1300252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66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7825"/>
            <a:ext cx="12192000" cy="10191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CATCH OPPORTUNITY IN RIGHT TIME</a:t>
            </a:r>
          </a:p>
        </p:txBody>
      </p:sp>
    </p:spTree>
    <p:extLst>
      <p:ext uri="{BB962C8B-B14F-4D97-AF65-F5344CB8AC3E}">
        <p14:creationId xmlns:p14="http://schemas.microsoft.com/office/powerpoint/2010/main" val="3181587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597749" cy="68720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9" y="0"/>
            <a:ext cx="592058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481" y="2828835"/>
            <a:ext cx="52116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WHO AM I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834644" y="3109145"/>
            <a:ext cx="1397877" cy="53420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7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27400" cy="1325563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3 C OF LIFE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6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18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772" y="195867"/>
            <a:ext cx="5288924" cy="164581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TO SAY ‘SORRY’ </a:t>
            </a:r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IS </a:t>
            </a:r>
            <a:r>
              <a:rPr lang="en-US" dirty="0">
                <a:latin typeface="Arial Black" panose="020B0A04020102020204" pitchFamily="34" charset="0"/>
              </a:rPr>
              <a:t>AN ART</a:t>
            </a:r>
          </a:p>
        </p:txBody>
      </p:sp>
    </p:spTree>
    <p:extLst>
      <p:ext uri="{BB962C8B-B14F-4D97-AF65-F5344CB8AC3E}">
        <p14:creationId xmlns:p14="http://schemas.microsoft.com/office/powerpoint/2010/main" val="799978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" y="-9145"/>
            <a:ext cx="12191315" cy="68671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5352" y="1970469"/>
            <a:ext cx="3472124" cy="1854558"/>
          </a:xfrm>
        </p:spPr>
        <p:txBody>
          <a:bodyPr>
            <a:noAutofit/>
          </a:bodyPr>
          <a:lstStyle/>
          <a:p>
            <a:r>
              <a:rPr lang="en-US" sz="7200" dirty="0">
                <a:latin typeface="Arial Black" panose="020B0A04020102020204" pitchFamily="34" charset="0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359098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352425"/>
            <a:ext cx="5702300" cy="828675"/>
          </a:xfrm>
        </p:spPr>
        <p:txBody>
          <a:bodyPr/>
          <a:lstStyle/>
          <a:p>
            <a:r>
              <a:rPr lang="en-US" dirty="0">
                <a:latin typeface="Berlin Sans FB" panose="020E0602020502020306" pitchFamily="34" charset="0"/>
              </a:rPr>
              <a:t>STOP COMPLAINING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7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7159" y="2288370"/>
            <a:ext cx="5376840" cy="93027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AVOID CRITICISM </a:t>
            </a:r>
          </a:p>
        </p:txBody>
      </p:sp>
    </p:spTree>
    <p:extLst>
      <p:ext uri="{BB962C8B-B14F-4D97-AF65-F5344CB8AC3E}">
        <p14:creationId xmlns:p14="http://schemas.microsoft.com/office/powerpoint/2010/main" val="814310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945"/>
            <a:ext cx="12192001" cy="68729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97780" y="6211669"/>
            <a:ext cx="404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Bookman Old Style" panose="02050604050505020204" pitchFamily="18" charset="0"/>
              </a:rPr>
              <a:t>www.jobsbd.com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9" y="5589432"/>
            <a:ext cx="3070866" cy="62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2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DREAM BIG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2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37" y="308854"/>
            <a:ext cx="10973972" cy="1322998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rial Black" panose="020B0A04020102020204" pitchFamily="34" charset="0"/>
              </a:rPr>
              <a:t>SKY IS THE LIMIT</a:t>
            </a:r>
          </a:p>
        </p:txBody>
      </p:sp>
    </p:spTree>
    <p:extLst>
      <p:ext uri="{BB962C8B-B14F-4D97-AF65-F5344CB8AC3E}">
        <p14:creationId xmlns:p14="http://schemas.microsoft.com/office/powerpoint/2010/main" val="28362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87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843" y="124087"/>
            <a:ext cx="7962314" cy="81279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CULTIVATE YOUR DREAM</a:t>
            </a:r>
          </a:p>
        </p:txBody>
      </p:sp>
    </p:spTree>
    <p:extLst>
      <p:ext uri="{BB962C8B-B14F-4D97-AF65-F5344CB8AC3E}">
        <p14:creationId xmlns:p14="http://schemas.microsoft.com/office/powerpoint/2010/main" val="33335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2683" y="5992836"/>
            <a:ext cx="8309317" cy="865163"/>
          </a:xfrm>
        </p:spPr>
        <p:txBody>
          <a:bodyPr>
            <a:noAutofit/>
          </a:bodyPr>
          <a:lstStyle/>
          <a:p>
            <a:pPr algn="ctr"/>
            <a:r>
              <a:rPr lang="en-US" sz="600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SET </a:t>
            </a:r>
            <a:r>
              <a:rPr lang="en-US" sz="60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GOAL/TARGET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139</Words>
  <Application>Microsoft Office PowerPoint</Application>
  <PresentationFormat>Widescreen</PresentationFormat>
  <Paragraphs>46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Arial Black</vt:lpstr>
      <vt:lpstr>Berlin Sans FB</vt:lpstr>
      <vt:lpstr>Bookman Old Style</vt:lpstr>
      <vt:lpstr>Calibri</vt:lpstr>
      <vt:lpstr>Calibri Light</vt:lpstr>
      <vt:lpstr>Office Theme</vt:lpstr>
      <vt:lpstr>Sustainability in Career</vt:lpstr>
      <vt:lpstr>PowerPoint Presentation</vt:lpstr>
      <vt:lpstr>PowerPoint Presentation</vt:lpstr>
      <vt:lpstr>PowerPoint Presentation</vt:lpstr>
      <vt:lpstr>DREAM BIG</vt:lpstr>
      <vt:lpstr>SKY IS THE LIMIT</vt:lpstr>
      <vt:lpstr>CULTIVATE YOUR DREAM</vt:lpstr>
      <vt:lpstr>PowerPoint Presentation</vt:lpstr>
      <vt:lpstr>SET GOAL/TARGET</vt:lpstr>
      <vt:lpstr>PowerPoint Presentation</vt:lpstr>
      <vt:lpstr>DON’T DESPAIR FROM HOPE/DREAM</vt:lpstr>
      <vt:lpstr>EVALUATE YOURSELF</vt:lpstr>
      <vt:lpstr> STUDY ON THE COMPANY    SUBMIT ANALYZED PROFILE TO THE MANAGEMENT </vt:lpstr>
      <vt:lpstr>PowerPoint Presentation</vt:lpstr>
      <vt:lpstr>STUDY/KNOW THE SUCCESS STORY</vt:lpstr>
      <vt:lpstr>DON’T WAIT FOR A JOB     ASK FOR A WORK</vt:lpstr>
      <vt:lpstr>START FROM LITTLE</vt:lpstr>
      <vt:lpstr>MAKE YOURSELF  EMPLOYABLE</vt:lpstr>
      <vt:lpstr>FAITH IN ALMIGHTY</vt:lpstr>
      <vt:lpstr>IDENTIFY YOUR SKILLS &amp; CAPABILITIES</vt:lpstr>
      <vt:lpstr>‘NO’</vt:lpstr>
      <vt:lpstr>DON’T BE ANGRY, BE CALM</vt:lpstr>
      <vt:lpstr>TAKE REVENGE BY RESULT</vt:lpstr>
      <vt:lpstr>BE PATIENT </vt:lpstr>
      <vt:lpstr>LOVE/ENJOY YOUR WORK</vt:lpstr>
      <vt:lpstr>PowerPoint Presentation</vt:lpstr>
      <vt:lpstr>PowerPoint Presentation</vt:lpstr>
      <vt:lpstr>CHOOSE THE RIGHT WAY</vt:lpstr>
      <vt:lpstr>RESPECT   PARENTS  &amp;  FAMILY</vt:lpstr>
      <vt:lpstr>PowerPoint Presentation</vt:lpstr>
      <vt:lpstr>NOTHING IS IMPOSSIBLE</vt:lpstr>
      <vt:lpstr>PROBLEM=OPPORTUNITY</vt:lpstr>
      <vt:lpstr>INCREASE NETWORKING</vt:lpstr>
      <vt:lpstr>BE POSITIVE ALWAYS</vt:lpstr>
      <vt:lpstr>BE GLOBAL</vt:lpstr>
      <vt:lpstr>MULTITASKING </vt:lpstr>
      <vt:lpstr>BE UNIQUE/DIFFERENT FROM OTHERS</vt:lpstr>
      <vt:lpstr>BE A CREATIVE THINKER</vt:lpstr>
      <vt:lpstr>CATCH OPPORTUNITY IN RIGHT TIME</vt:lpstr>
      <vt:lpstr>3 C OF LIFE</vt:lpstr>
      <vt:lpstr>TO SAY ‘SORRY’  IS AN ART</vt:lpstr>
      <vt:lpstr>TEAM</vt:lpstr>
      <vt:lpstr>STOP COMPLAINING </vt:lpstr>
      <vt:lpstr>AVOID CRITICISM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Career</dc:title>
  <dc:creator>DIU</dc:creator>
  <cp:lastModifiedBy>DIU</cp:lastModifiedBy>
  <cp:revision>71</cp:revision>
  <dcterms:created xsi:type="dcterms:W3CDTF">2017-09-24T13:45:37Z</dcterms:created>
  <dcterms:modified xsi:type="dcterms:W3CDTF">2017-09-25T08:03:04Z</dcterms:modified>
</cp:coreProperties>
</file>