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28"/>
  </p:notesMasterIdLst>
  <p:sldIdLst>
    <p:sldId id="256" r:id="rId2"/>
    <p:sldId id="257" r:id="rId3"/>
    <p:sldId id="260" r:id="rId4"/>
    <p:sldId id="261" r:id="rId5"/>
    <p:sldId id="262" r:id="rId6"/>
    <p:sldId id="283" r:id="rId7"/>
    <p:sldId id="263" r:id="rId8"/>
    <p:sldId id="264" r:id="rId9"/>
    <p:sldId id="265" r:id="rId10"/>
    <p:sldId id="267" r:id="rId11"/>
    <p:sldId id="288" r:id="rId12"/>
    <p:sldId id="268" r:id="rId13"/>
    <p:sldId id="286" r:id="rId14"/>
    <p:sldId id="287" r:id="rId15"/>
    <p:sldId id="271" r:id="rId16"/>
    <p:sldId id="272" r:id="rId17"/>
    <p:sldId id="274" r:id="rId18"/>
    <p:sldId id="276" r:id="rId19"/>
    <p:sldId id="277" r:id="rId20"/>
    <p:sldId id="278" r:id="rId21"/>
    <p:sldId id="284" r:id="rId22"/>
    <p:sldId id="285" r:id="rId23"/>
    <p:sldId id="281" r:id="rId24"/>
    <p:sldId id="289" r:id="rId25"/>
    <p:sldId id="290" r:id="rId26"/>
    <p:sldId id="282" r:id="rId27"/>
  </p:sldIdLst>
  <p:sldSz cx="9144000" cy="5143500" type="screen16x9"/>
  <p:notesSz cx="6858000" cy="9144000"/>
  <p:embeddedFontLst>
    <p:embeddedFont>
      <p:font typeface="Open Sans" panose="020B0604020202020204" charset="0"/>
      <p:regular r:id="rId29"/>
      <p:bold r:id="rId30"/>
      <p:italic r:id="rId31"/>
      <p:boldItalic r:id="rId32"/>
    </p:embeddedFont>
    <p:embeddedFont>
      <p:font typeface="Berlin Sans FB" panose="020E0602020502020306" pitchFamily="34" charset="0"/>
      <p:regular r:id="rId33"/>
      <p:bold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Impact" panose="020B0806030902050204" pitchFamily="34" charset="0"/>
      <p:regular r:id="rId39"/>
    </p:embeddedFont>
    <p:embeddedFont>
      <p:font typeface="Acme" panose="020B0604020202020204" charset="0"/>
      <p:regular r:id="rId40"/>
    </p:embeddedFont>
    <p:embeddedFont>
      <p:font typeface="Proxima Nova Extrabold" panose="020B0604020202020204" charset="0"/>
      <p:bold r:id="rId41"/>
    </p:embeddedFont>
    <p:embeddedFont>
      <p:font typeface="Hind Siliguri SemiBold" panose="020B0604020202020204" charset="0"/>
      <p:regular r:id="rId42"/>
      <p:bold r:id="rId43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75D94"/>
    <a:srgbClr val="32619A"/>
    <a:srgbClr val="1E5B8E"/>
    <a:srgbClr val="A5B7C1"/>
    <a:srgbClr val="6083AD"/>
    <a:srgbClr val="5984AF"/>
    <a:srgbClr val="5985B4"/>
    <a:srgbClr val="5E87B3"/>
    <a:srgbClr val="050926"/>
    <a:srgbClr val="4B64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3" d="100"/>
          <a:sy n="93" d="100"/>
        </p:scale>
        <p:origin x="72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1.fntdata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42" Type="http://schemas.openxmlformats.org/officeDocument/2006/relationships/font" Target="fonts/font14.fntdata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font" Target="fonts/font9.fntdata"/><Relationship Id="rId40" Type="http://schemas.openxmlformats.org/officeDocument/2006/relationships/font" Target="fonts/font12.fntdata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43" Type="http://schemas.openxmlformats.org/officeDocument/2006/relationships/font" Target="fonts/font15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font" Target="fonts/font10.fntdata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5124961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1968633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4e67af4093_1_2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4e67af4093_1_2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98804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g4e67af4093_1_4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6" name="Google Shape;136;g4e67af4093_1_4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6270602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4e67af4093_1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4e67af4093_1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324080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g4e67af4093_1_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7" name="Google Shape;167;g4e67af4093_1_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2594455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4e67af4093_1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4e67af4093_1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603138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4e67af4093_1_1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4e67af4093_1_1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5012161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4e67af4093_1_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4e67af4093_1_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506923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4e67af4093_1_2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4e67af4093_1_2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2855228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Google Shape;251;g4e67af4093_1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2" name="Google Shape;252;g4e67af4093_1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2549012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22415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4e67af4093_1_4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" name="Google Shape;62;g4e67af4093_1_4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643202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4e67af4093_1_3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59" name="Google Shape;259;g4e67af4093_1_36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79875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4e67af4093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4e67af4093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682200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4e67af4093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4e67af4093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782381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4e67af4093_1_4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4e67af4093_1_4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9857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4e67af4093_1_1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4e67af4093_1_1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1093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4e67af4093_1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4" name="Google Shape;104;g4e67af4093_1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660120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4e67af4093_1_1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4e67af4093_1_1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329191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4e67af4093_1_2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4e67af4093_1_2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423611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/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2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2.jpg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7" Type="http://schemas.openxmlformats.org/officeDocument/2006/relationships/image" Target="../media/image44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g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49.jpg"/><Relationship Id="rId4" Type="http://schemas.openxmlformats.org/officeDocument/2006/relationships/image" Target="../media/image4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openxmlformats.org/officeDocument/2006/relationships/image" Target="../media/image3.jpg"/><Relationship Id="rId7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.jp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5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5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g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 rotWithShape="1">
          <a:blip r:embed="rId3">
            <a:alphaModFix/>
          </a:blip>
          <a:srcRect l="21732" r="37592"/>
          <a:stretch/>
        </p:blipFill>
        <p:spPr>
          <a:xfrm>
            <a:off x="4340375" y="0"/>
            <a:ext cx="4803802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/>
          <p:nvPr/>
        </p:nvSpPr>
        <p:spPr>
          <a:xfrm>
            <a:off x="4340325" y="0"/>
            <a:ext cx="4803900" cy="5073300"/>
          </a:xfrm>
          <a:prstGeom prst="rect">
            <a:avLst/>
          </a:prstGeom>
          <a:solidFill>
            <a:srgbClr val="000000">
              <a:alpha val="32679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56;p13"/>
          <p:cNvSpPr txBox="1">
            <a:spLocks noGrp="1"/>
          </p:cNvSpPr>
          <p:nvPr>
            <p:ph type="ctrTitle"/>
          </p:nvPr>
        </p:nvSpPr>
        <p:spPr>
          <a:xfrm>
            <a:off x="0" y="0"/>
            <a:ext cx="4340400" cy="3979200"/>
          </a:xfrm>
          <a:prstGeom prst="rect">
            <a:avLst/>
          </a:prstGeom>
          <a:solidFill>
            <a:srgbClr val="20124D"/>
          </a:solidFill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Entrepreneurship Development</a:t>
            </a:r>
            <a:r>
              <a:rPr lang="en" sz="30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3000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and </a:t>
            </a:r>
            <a:endParaRPr sz="3000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b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DIU</a:t>
            </a:r>
            <a:endParaRPr sz="9600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i="1" dirty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(Today, Tomorrow and Beyond)</a:t>
            </a:r>
            <a:endParaRPr sz="1800" b="1" i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57" name="Google Shape;57;p13"/>
          <p:cNvSpPr/>
          <p:nvPr/>
        </p:nvSpPr>
        <p:spPr>
          <a:xfrm>
            <a:off x="75" y="3979175"/>
            <a:ext cx="9144000" cy="11643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58" name="Google Shape;58;p13"/>
          <p:cNvPicPr preferRelativeResize="0"/>
          <p:nvPr/>
        </p:nvPicPr>
        <p:blipFill rotWithShape="1">
          <a:blip r:embed="rId4">
            <a:alphaModFix/>
          </a:blip>
          <a:srcRect l="4382" r="7620"/>
          <a:stretch/>
        </p:blipFill>
        <p:spPr>
          <a:xfrm>
            <a:off x="92618" y="4000889"/>
            <a:ext cx="1247083" cy="1150018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3"/>
          <p:cNvSpPr/>
          <p:nvPr/>
        </p:nvSpPr>
        <p:spPr>
          <a:xfrm>
            <a:off x="4427925" y="3969575"/>
            <a:ext cx="4716300" cy="1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Mr. Md. Sabur Khan, </a:t>
            </a:r>
            <a:endParaRPr sz="90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Chairman, BoT,</a:t>
            </a:r>
            <a:endParaRPr sz="27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 b="1" i="1" u="none" strike="noStrike" cap="none">
                <a:solidFill>
                  <a:srgbClr val="39B54A"/>
                </a:solidFill>
                <a:latin typeface="Calibri"/>
                <a:ea typeface="Calibri"/>
                <a:cs typeface="Calibri"/>
                <a:sym typeface="Calibri"/>
              </a:rPr>
              <a:t>Daffodil</a:t>
            </a:r>
            <a:r>
              <a:rPr lang="en" sz="2300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300" b="1" i="1" u="none" strike="noStrike" cap="none">
                <a:solidFill>
                  <a:srgbClr val="656669"/>
                </a:solidFill>
                <a:latin typeface="Calibri"/>
                <a:ea typeface="Calibri"/>
                <a:cs typeface="Calibri"/>
                <a:sym typeface="Calibri"/>
              </a:rPr>
              <a:t>International</a:t>
            </a:r>
            <a:r>
              <a:rPr lang="en" sz="2300" b="1" i="1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n" sz="2300" b="1" i="1" u="none" strike="noStrike" cap="none">
                <a:solidFill>
                  <a:srgbClr val="0C4DA2"/>
                </a:solidFill>
                <a:latin typeface="Calibri"/>
                <a:ea typeface="Calibri"/>
                <a:cs typeface="Calibri"/>
                <a:sym typeface="Calibri"/>
              </a:rPr>
              <a:t>University</a:t>
            </a:r>
            <a:endParaRPr sz="2700" b="0" i="0" u="none" strike="noStrike" cap="none">
              <a:solidFill>
                <a:srgbClr val="0C4DA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24"/>
          <p:cNvPicPr preferRelativeResize="0"/>
          <p:nvPr/>
        </p:nvPicPr>
        <p:blipFill rotWithShape="1">
          <a:blip r:embed="rId3">
            <a:alphaModFix/>
          </a:blip>
          <a:srcRect l="13379" r="13387"/>
          <a:stretch/>
        </p:blipFill>
        <p:spPr>
          <a:xfrm>
            <a:off x="0" y="0"/>
            <a:ext cx="9143996" cy="5236351"/>
          </a:xfrm>
          <a:prstGeom prst="rect">
            <a:avLst/>
          </a:prstGeom>
          <a:noFill/>
          <a:ln>
            <a:noFill/>
          </a:ln>
        </p:spPr>
      </p:pic>
      <p:sp>
        <p:nvSpPr>
          <p:cNvPr id="132" name="Google Shape;132;p24"/>
          <p:cNvSpPr/>
          <p:nvPr/>
        </p:nvSpPr>
        <p:spPr>
          <a:xfrm>
            <a:off x="-25" y="-15650"/>
            <a:ext cx="9144000" cy="5143500"/>
          </a:xfrm>
          <a:prstGeom prst="rect">
            <a:avLst/>
          </a:prstGeom>
          <a:solidFill>
            <a:srgbClr val="000000">
              <a:alpha val="2498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205747"/>
            <a:ext cx="3294435" cy="19221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4" name="Google Shape;244;p37"/>
          <p:cNvPicPr preferRelativeResize="0"/>
          <p:nvPr/>
        </p:nvPicPr>
        <p:blipFill rotWithShape="1">
          <a:blip r:embed="rId3">
            <a:alphaModFix/>
          </a:blip>
          <a:srcRect l="9321" b="20597"/>
          <a:stretch/>
        </p:blipFill>
        <p:spPr>
          <a:xfrm>
            <a:off x="1" y="2564750"/>
            <a:ext cx="4851378" cy="2564751"/>
          </a:xfrm>
          <a:prstGeom prst="rect">
            <a:avLst/>
          </a:prstGeom>
          <a:noFill/>
          <a:ln>
            <a:noFill/>
          </a:ln>
        </p:spPr>
      </p:pic>
      <p:pic>
        <p:nvPicPr>
          <p:cNvPr id="245" name="Google Shape;245;p37"/>
          <p:cNvPicPr preferRelativeResize="0"/>
          <p:nvPr/>
        </p:nvPicPr>
        <p:blipFill rotWithShape="1">
          <a:blip r:embed="rId4">
            <a:alphaModFix/>
          </a:blip>
          <a:srcRect l="17952"/>
          <a:stretch/>
        </p:blipFill>
        <p:spPr>
          <a:xfrm>
            <a:off x="4292624" y="2502800"/>
            <a:ext cx="4851373" cy="264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3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5167579" cy="2640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7" name="Google Shape;247;p3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143526" y="30975"/>
            <a:ext cx="4000478" cy="2502800"/>
          </a:xfrm>
          <a:prstGeom prst="rect">
            <a:avLst/>
          </a:prstGeom>
          <a:noFill/>
          <a:ln>
            <a:noFill/>
          </a:ln>
        </p:spPr>
      </p:pic>
      <p:sp>
        <p:nvSpPr>
          <p:cNvPr id="248" name="Google Shape;248;p37"/>
          <p:cNvSpPr/>
          <p:nvPr/>
        </p:nvSpPr>
        <p:spPr>
          <a:xfrm>
            <a:off x="-25" y="-15650"/>
            <a:ext cx="9144000" cy="5143500"/>
          </a:xfrm>
          <a:prstGeom prst="rect">
            <a:avLst/>
          </a:prstGeom>
          <a:solidFill>
            <a:srgbClr val="0035A2">
              <a:alpha val="44980"/>
            </a:srgbClr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9" name="Google Shape;249;p37"/>
          <p:cNvPicPr preferRelativeResize="0"/>
          <p:nvPr/>
        </p:nvPicPr>
        <p:blipFill rotWithShape="1">
          <a:blip r:embed="rId7">
            <a:alphaModFix/>
          </a:blip>
          <a:srcRect l="2998" t="12831" r="3865" b="9588"/>
          <a:stretch/>
        </p:blipFill>
        <p:spPr>
          <a:xfrm>
            <a:off x="3032525" y="1273750"/>
            <a:ext cx="3078900" cy="2564700"/>
          </a:xfrm>
          <a:prstGeom prst="octagon">
            <a:avLst>
              <a:gd name="adj" fmla="val 20735"/>
            </a:avLst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3897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5"/>
          <p:cNvSpPr txBox="1"/>
          <p:nvPr/>
        </p:nvSpPr>
        <p:spPr>
          <a:xfrm>
            <a:off x="85060" y="85061"/>
            <a:ext cx="3253563" cy="2401286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  <a:sym typeface="Acme"/>
              </a:rPr>
              <a:t>ONE STUDENT ONE LAPTOP</a:t>
            </a:r>
            <a:endParaRPr lang="en-US" sz="3200" b="1" dirty="0">
              <a:solidFill>
                <a:schemeClr val="bg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  <a:sym typeface="Acme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87" r="1968" b="3586"/>
          <a:stretch/>
        </p:blipFill>
        <p:spPr>
          <a:xfrm>
            <a:off x="3431569" y="82193"/>
            <a:ext cx="5609689" cy="24041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7" r="2145" b="4657"/>
          <a:stretch/>
        </p:blipFill>
        <p:spPr>
          <a:xfrm>
            <a:off x="4006920" y="2578813"/>
            <a:ext cx="5034338" cy="24452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" b="4257"/>
          <a:stretch/>
        </p:blipFill>
        <p:spPr>
          <a:xfrm>
            <a:off x="102742" y="2578812"/>
            <a:ext cx="3790186" cy="24452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06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78416"/>
            <a:ext cx="9144000" cy="338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763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02060">
              <a:alpha val="1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4118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847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2" name="Google Shape;162;p28"/>
          <p:cNvSpPr/>
          <p:nvPr/>
        </p:nvSpPr>
        <p:spPr>
          <a:xfrm>
            <a:off x="0" y="0"/>
            <a:ext cx="7107600" cy="13872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3" name="Google Shape;163;p28"/>
          <p:cNvSpPr/>
          <p:nvPr/>
        </p:nvSpPr>
        <p:spPr>
          <a:xfrm>
            <a:off x="6868500" y="4535550"/>
            <a:ext cx="2275500" cy="607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4" name="Google Shape;164;p28"/>
          <p:cNvSpPr txBox="1"/>
          <p:nvPr/>
        </p:nvSpPr>
        <p:spPr>
          <a:xfrm>
            <a:off x="0" y="0"/>
            <a:ext cx="9144000" cy="819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INDUSTRY ACADEMIA LECTURE SERIES</a:t>
            </a:r>
            <a:endParaRPr lang="en-US" sz="3200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3" name="Google Shape;173;p29"/>
          <p:cNvPicPr preferRelativeResize="0"/>
          <p:nvPr/>
        </p:nvPicPr>
        <p:blipFill rotWithShape="1">
          <a:blip r:embed="rId3">
            <a:alphaModFix/>
          </a:blip>
          <a:srcRect l="3088" t="2397" r="26244" b="1722"/>
          <a:stretch/>
        </p:blipFill>
        <p:spPr>
          <a:xfrm>
            <a:off x="3595954" y="123290"/>
            <a:ext cx="5455579" cy="493159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813215" y="3531362"/>
            <a:ext cx="1496565" cy="8554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p29"/>
          <p:cNvPicPr preferRelativeResize="0"/>
          <p:nvPr/>
        </p:nvPicPr>
        <p:blipFill rotWithShape="1">
          <a:blip r:embed="rId5">
            <a:alphaModFix/>
          </a:blip>
          <a:srcRect l="2602" t="3128" r="1704" b="5915"/>
          <a:stretch/>
        </p:blipFill>
        <p:spPr>
          <a:xfrm>
            <a:off x="92466" y="3524036"/>
            <a:ext cx="3400747" cy="15308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80" t="3473" r="1704" b="11183"/>
          <a:stretch/>
        </p:blipFill>
        <p:spPr>
          <a:xfrm>
            <a:off x="92466" y="123290"/>
            <a:ext cx="3400747" cy="14392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" t="4358" r="1416" b="1548"/>
          <a:stretch/>
        </p:blipFill>
        <p:spPr>
          <a:xfrm>
            <a:off x="92466" y="1623318"/>
            <a:ext cx="3400747" cy="18185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31"/>
          <p:cNvPicPr preferRelativeResize="0"/>
          <p:nvPr/>
        </p:nvPicPr>
        <p:blipFill rotWithShape="1">
          <a:blip r:embed="rId3">
            <a:alphaModFix/>
          </a:blip>
          <a:srcRect l="2381" t="20212" b="6577"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Rectangle 2"/>
          <p:cNvSpPr/>
          <p:nvPr/>
        </p:nvSpPr>
        <p:spPr>
          <a:xfrm>
            <a:off x="0" y="0"/>
            <a:ext cx="1569396" cy="181583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3" name="Google Shape;193;p31" descr="Image result for Global Inclusion Award 2017"/>
          <p:cNvPicPr preferRelativeResize="0"/>
          <p:nvPr/>
        </p:nvPicPr>
        <p:blipFill rotWithShape="1">
          <a:blip r:embed="rId4">
            <a:alphaModFix/>
          </a:blip>
          <a:srcRect l="5487" t="6329" r="4113" b="11257"/>
          <a:stretch/>
        </p:blipFill>
        <p:spPr>
          <a:xfrm>
            <a:off x="0" y="0"/>
            <a:ext cx="3070800" cy="18219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33"/>
          <p:cNvPicPr preferRelativeResize="0"/>
          <p:nvPr/>
        </p:nvPicPr>
        <p:blipFill rotWithShape="1">
          <a:blip r:embed="rId3">
            <a:alphaModFix/>
          </a:blip>
          <a:srcRect l="6413" r="2610"/>
          <a:stretch/>
        </p:blipFill>
        <p:spPr>
          <a:xfrm>
            <a:off x="2125002" y="0"/>
            <a:ext cx="7018998" cy="5143501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3"/>
          <p:cNvPicPr preferRelativeResize="0"/>
          <p:nvPr/>
        </p:nvPicPr>
        <p:blipFill rotWithShape="1">
          <a:blip r:embed="rId4">
            <a:alphaModFix/>
          </a:blip>
          <a:srcRect t="25517" r="14886" b="17573"/>
          <a:stretch/>
        </p:blipFill>
        <p:spPr>
          <a:xfrm>
            <a:off x="-1" y="-1"/>
            <a:ext cx="7176977" cy="316222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3"/>
          <p:cNvPicPr preferRelativeResize="0"/>
          <p:nvPr/>
        </p:nvPicPr>
        <p:blipFill rotWithShape="1">
          <a:blip r:embed="rId5">
            <a:alphaModFix/>
          </a:blip>
          <a:srcRect l="11598"/>
          <a:stretch/>
        </p:blipFill>
        <p:spPr>
          <a:xfrm>
            <a:off x="0" y="3162228"/>
            <a:ext cx="3434316" cy="198126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3"/>
          <p:cNvSpPr/>
          <p:nvPr/>
        </p:nvSpPr>
        <p:spPr>
          <a:xfrm>
            <a:off x="0" y="3162233"/>
            <a:ext cx="9144000" cy="1392865"/>
          </a:xfrm>
          <a:prstGeom prst="rect">
            <a:avLst/>
          </a:prstGeom>
          <a:solidFill>
            <a:srgbClr val="002060">
              <a:alpha val="67000"/>
            </a:srgb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33"/>
          <p:cNvSpPr txBox="1"/>
          <p:nvPr/>
        </p:nvSpPr>
        <p:spPr>
          <a:xfrm>
            <a:off x="457200" y="3058283"/>
            <a:ext cx="8157000" cy="157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9600" dirty="0">
                <a:solidFill>
                  <a:srgbClr val="FF0000"/>
                </a:solidFill>
                <a:latin typeface="Impact"/>
                <a:ea typeface="Impact"/>
                <a:cs typeface="Impact"/>
                <a:sym typeface="Impact"/>
              </a:rPr>
              <a:t>TEDx</a:t>
            </a:r>
            <a:r>
              <a:rPr lang="en" sz="9600" dirty="0">
                <a:solidFill>
                  <a:srgbClr val="FFFFFF"/>
                </a:solidFill>
                <a:latin typeface="Impact"/>
                <a:ea typeface="Impact"/>
                <a:cs typeface="Impact"/>
                <a:sym typeface="Impact"/>
              </a:rPr>
              <a:t>DaffodilU</a:t>
            </a:r>
            <a:endParaRPr sz="9600" dirty="0">
              <a:solidFill>
                <a:srgbClr val="FFFFFF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" name="Google Shape;215;p34" descr="Image may contain: 14 people, people smiling, people standi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00" b="94667" l="0" r="98667">
                        <a14:foregroundMark x1="17333" y1="37333" x2="18222" y2="65333"/>
                        <a14:foregroundMark x1="22667" y1="69778" x2="55556" y2="81778"/>
                        <a14:foregroundMark x1="74667" y1="70667" x2="56444" y2="79556"/>
                        <a14:foregroundMark x1="28000" y1="28000" x2="52000" y2="18667"/>
                        <a14:foregroundMark x1="57778" y1="14222" x2="72889" y2="28000"/>
                        <a14:foregroundMark x1="38222" y1="40889" x2="40889" y2="40889"/>
                        <a14:foregroundMark x1="45778" y1="41778" x2="45778" y2="43111"/>
                        <a14:foregroundMark x1="54222" y1="40889" x2="56444" y2="41333"/>
                        <a14:foregroundMark x1="63556" y1="42222" x2="63556" y2="43111"/>
                        <a14:foregroundMark x1="67111" y1="41333" x2="66667" y2="41333"/>
                        <a14:foregroundMark x1="39111" y1="52889" x2="39111" y2="52889"/>
                        <a14:foregroundMark x1="44000" y1="55111" x2="44000" y2="55111"/>
                        <a14:foregroundMark x1="53333" y1="54667" x2="53333" y2="54667"/>
                        <a14:foregroundMark x1="63556" y1="54667" x2="63556" y2="54667"/>
                        <a14:foregroundMark x1="71556" y1="54667" x2="71556" y2="54667"/>
                        <a14:foregroundMark x1="74667" y1="54667" x2="74667" y2="54667"/>
                        <a14:foregroundMark x1="84000" y1="54222" x2="84000" y2="54222"/>
                        <a14:backgroundMark x1="65333" y1="55111" x2="65333" y2="55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3157474"/>
            <a:ext cx="2445488" cy="195307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462557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1306500"/>
            <a:ext cx="9144000" cy="383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1306500"/>
            <a:ext cx="9144000" cy="3837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701" y="1402135"/>
            <a:ext cx="2616278" cy="1903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37"/>
          <a:stretch/>
        </p:blipFill>
        <p:spPr>
          <a:xfrm>
            <a:off x="5337243" y="1402135"/>
            <a:ext cx="3740081" cy="36395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3" y="1402135"/>
            <a:ext cx="2554435" cy="19035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3" y="3360174"/>
            <a:ext cx="2554435" cy="168154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439" y="3360175"/>
            <a:ext cx="2616539" cy="168154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1" name="Google Shape;221;p35"/>
          <p:cNvPicPr preferRelativeResize="0"/>
          <p:nvPr/>
        </p:nvPicPr>
        <p:blipFill rotWithShape="1">
          <a:blip r:embed="rId3">
            <a:alphaModFix/>
          </a:blip>
          <a:srcRect l="10378" r="9851"/>
          <a:stretch/>
        </p:blipFill>
        <p:spPr>
          <a:xfrm>
            <a:off x="0" y="0"/>
            <a:ext cx="5808621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22" name="Google Shape;222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19303" y="351150"/>
            <a:ext cx="3096547" cy="44412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3953357" y="0"/>
            <a:ext cx="5190643" cy="2105246"/>
          </a:xfrm>
          <a:prstGeom prst="rect">
            <a:avLst/>
          </a:prstGeom>
          <a:solidFill>
            <a:schemeClr val="bg1">
              <a:alpha val="40392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4051005" y="95692"/>
            <a:ext cx="5010938" cy="1892595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INTERNATIONAL STUDENTS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ENGAGEMENT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1" r="1710" b="3325"/>
          <a:stretch/>
        </p:blipFill>
        <p:spPr>
          <a:xfrm>
            <a:off x="4048018" y="2105246"/>
            <a:ext cx="5003515" cy="291881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9" t="3084" b="3712"/>
          <a:stretch/>
        </p:blipFill>
        <p:spPr>
          <a:xfrm>
            <a:off x="82193" y="95691"/>
            <a:ext cx="3871164" cy="28221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38" b="5089"/>
          <a:stretch/>
        </p:blipFill>
        <p:spPr>
          <a:xfrm>
            <a:off x="92467" y="2998381"/>
            <a:ext cx="3860890" cy="2025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57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136065" y="0"/>
            <a:ext cx="5007935" cy="1673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" t="15643" b="4357"/>
          <a:stretch/>
        </p:blipFill>
        <p:spPr>
          <a:xfrm>
            <a:off x="74428" y="3136606"/>
            <a:ext cx="4061637" cy="190322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0" r="2123" b="3294"/>
          <a:stretch/>
        </p:blipFill>
        <p:spPr>
          <a:xfrm>
            <a:off x="4226441" y="1673832"/>
            <a:ext cx="4811233" cy="3366002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9" t="2693" b="3703"/>
          <a:stretch/>
        </p:blipFill>
        <p:spPr>
          <a:xfrm>
            <a:off x="74428" y="85060"/>
            <a:ext cx="4061637" cy="295585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" y="0"/>
            <a:ext cx="9143998" cy="5143500"/>
          </a:xfrm>
          <a:prstGeom prst="rect">
            <a:avLst/>
          </a:prstGeom>
          <a:solidFill>
            <a:srgbClr val="00206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4226441" y="85061"/>
            <a:ext cx="4827182" cy="150450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754801" y="370496"/>
            <a:ext cx="395653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STUDENT EXCHANGE </a:t>
            </a:r>
          </a:p>
          <a:p>
            <a:pPr algn="ctr"/>
            <a:r>
              <a:rPr lang="en-US" sz="2800" b="1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PROGRAM</a:t>
            </a:r>
            <a:endParaRPr lang="en-US" sz="2800" b="1" dirty="0">
              <a:solidFill>
                <a:schemeClr val="bg1"/>
              </a:solidFill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8815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3317357"/>
            <a:ext cx="9144000" cy="1406749"/>
          </a:xfrm>
          <a:prstGeom prst="rect">
            <a:avLst/>
          </a:prstGeom>
          <a:solidFill>
            <a:srgbClr val="050926">
              <a:alpha val="77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8216" y="3370520"/>
            <a:ext cx="4260579" cy="132224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13" t="13384" r="64719" b="20100"/>
          <a:stretch/>
        </p:blipFill>
        <p:spPr>
          <a:xfrm>
            <a:off x="4803467" y="1400888"/>
            <a:ext cx="4126748" cy="35791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4" t="23371" r="3065" b="27091"/>
          <a:stretch/>
        </p:blipFill>
        <p:spPr>
          <a:xfrm>
            <a:off x="212651" y="1400888"/>
            <a:ext cx="4274289" cy="357914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9144000" cy="1243173"/>
          </a:xfrm>
          <a:prstGeom prst="rect">
            <a:avLst/>
          </a:prstGeom>
          <a:solidFill>
            <a:srgbClr val="375D9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PREPARE FOR THE FUTURE</a:t>
            </a:r>
            <a:endParaRPr lang="en-US" sz="3600" b="1" dirty="0">
              <a:latin typeface="Open Sans" panose="020B0604020202020204" charset="0"/>
              <a:ea typeface="Open Sans" panose="020B0604020202020204" charset="0"/>
              <a:cs typeface="Open Sans" panose="020B060402020202020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1243173"/>
            <a:ext cx="9144000" cy="3900327"/>
          </a:xfrm>
          <a:prstGeom prst="rect">
            <a:avLst/>
          </a:prstGeom>
          <a:solidFill>
            <a:srgbClr val="00206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950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1E5B8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948" y="0"/>
            <a:ext cx="7274103" cy="5137335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>
          <a:xfrm>
            <a:off x="2457450" y="942974"/>
            <a:ext cx="4235450" cy="1019177"/>
          </a:xfrm>
          <a:prstGeom prst="roundRect">
            <a:avLst/>
          </a:prstGeom>
          <a:solidFill>
            <a:srgbClr val="608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3517900" y="1582313"/>
            <a:ext cx="1911351" cy="1516487"/>
          </a:xfrm>
          <a:prstGeom prst="roundRect">
            <a:avLst/>
          </a:prstGeom>
          <a:solidFill>
            <a:srgbClr val="6083A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2371822" y="1278727"/>
            <a:ext cx="457048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BE AN ENTREPRENEUR </a:t>
            </a:r>
          </a:p>
          <a:p>
            <a:pPr algn="ctr"/>
            <a:r>
              <a:rPr lang="en-US" sz="3000" b="1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&amp; CREATE </a:t>
            </a:r>
          </a:p>
          <a:p>
            <a:pPr algn="ctr"/>
            <a:r>
              <a:rPr lang="en-US" sz="3000" b="1" dirty="0" smtClean="0">
                <a:solidFill>
                  <a:schemeClr val="bg1"/>
                </a:solidFill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EMPLOYMENT</a:t>
            </a:r>
          </a:p>
          <a:p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212179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55"/>
            <a:ext cx="9144000" cy="514099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392557" y="2063918"/>
            <a:ext cx="4358886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 smtClean="0">
                <a:solidFill>
                  <a:schemeClr val="bg1"/>
                </a:solidFill>
                <a:latin typeface="Berlin Sans FB" panose="020E0602020502020306" pitchFamily="34" charset="0"/>
                <a:ea typeface="Open Sans" panose="020B0604020202020204" charset="0"/>
                <a:cs typeface="Open Sans" panose="020B0604020202020204" charset="0"/>
              </a:rPr>
              <a:t>THANK YOU</a:t>
            </a:r>
            <a:endParaRPr lang="en-US" sz="6000" dirty="0">
              <a:solidFill>
                <a:schemeClr val="bg1"/>
              </a:solidFill>
              <a:latin typeface="Berlin Sans FB" panose="020E0602020502020306" pitchFamily="34" charset="0"/>
              <a:ea typeface="Open Sans" panose="020B0604020202020204" charset="0"/>
              <a:cs typeface="Open Sans" panose="020B06040202020202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7"/>
          <p:cNvPicPr preferRelativeResize="0"/>
          <p:nvPr/>
        </p:nvPicPr>
        <p:blipFill rotWithShape="1">
          <a:blip r:embed="rId3">
            <a:alphaModFix/>
          </a:blip>
          <a:srcRect t="23729" b="20423"/>
          <a:stretch/>
        </p:blipFill>
        <p:spPr>
          <a:xfrm>
            <a:off x="0" y="0"/>
            <a:ext cx="92097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5" name="Google Shape;85;p18"/>
          <p:cNvGrpSpPr/>
          <p:nvPr/>
        </p:nvGrpSpPr>
        <p:grpSpPr>
          <a:xfrm>
            <a:off x="0" y="0"/>
            <a:ext cx="9144000" cy="5143498"/>
            <a:chOff x="0" y="0"/>
            <a:chExt cx="9144000" cy="5143498"/>
          </a:xfrm>
        </p:grpSpPr>
        <p:pic>
          <p:nvPicPr>
            <p:cNvPr id="86" name="Google Shape;86;p18"/>
            <p:cNvPicPr preferRelativeResize="0"/>
            <p:nvPr/>
          </p:nvPicPr>
          <p:blipFill rotWithShape="1">
            <a:blip r:embed="rId3">
              <a:alphaModFix/>
            </a:blip>
            <a:srcRect l="17366" t="14444" r="680" b="16408"/>
            <a:stretch/>
          </p:blipFill>
          <p:spPr>
            <a:xfrm>
              <a:off x="0" y="0"/>
              <a:ext cx="9144000" cy="5143498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7" name="Google Shape;87;p18"/>
            <p:cNvPicPr preferRelativeResize="0"/>
            <p:nvPr/>
          </p:nvPicPr>
          <p:blipFill rotWithShape="1">
            <a:blip r:embed="rId3">
              <a:alphaModFix/>
            </a:blip>
            <a:srcRect l="27864" t="65575" r="56210" b="23297"/>
            <a:stretch/>
          </p:blipFill>
          <p:spPr>
            <a:xfrm>
              <a:off x="1645950" y="4315800"/>
              <a:ext cx="1776852" cy="82769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88" name="Google Shape;88;p18"/>
          <p:cNvSpPr txBox="1"/>
          <p:nvPr/>
        </p:nvSpPr>
        <p:spPr>
          <a:xfrm>
            <a:off x="4274850" y="1806525"/>
            <a:ext cx="4692600" cy="165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3600" b="1">
                <a:solidFill>
                  <a:srgbClr val="FFFF00"/>
                </a:solidFill>
                <a:latin typeface="Open Sans"/>
                <a:ea typeface="Open Sans"/>
                <a:cs typeface="Open Sans"/>
                <a:sym typeface="Open Sans"/>
              </a:rPr>
              <a:t>Jonathan Ortmans</a:t>
            </a:r>
            <a:endParaRPr sz="3600" b="1">
              <a:solidFill>
                <a:srgbClr val="FFFF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2300">
                <a:solidFill>
                  <a:srgbClr val="F3F3F3"/>
                </a:solidFill>
                <a:latin typeface="Hind Siliguri SemiBold"/>
                <a:ea typeface="Hind Siliguri SemiBold"/>
                <a:cs typeface="Hind Siliguri SemiBold"/>
                <a:sym typeface="Hind Siliguri SemiBold"/>
              </a:rPr>
              <a:t>Founder and President</a:t>
            </a:r>
            <a:endParaRPr sz="2300">
              <a:solidFill>
                <a:srgbClr val="F3F3F3"/>
              </a:solidFill>
              <a:latin typeface="Hind Siliguri SemiBold"/>
              <a:ea typeface="Hind Siliguri SemiBold"/>
              <a:cs typeface="Hind Siliguri SemiBold"/>
              <a:sym typeface="Hind Siliguri SemiBold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F3F3F3"/>
                </a:solidFill>
                <a:latin typeface="Hind Siliguri SemiBold"/>
                <a:ea typeface="Hind Siliguri SemiBold"/>
                <a:cs typeface="Hind Siliguri SemiBold"/>
                <a:sym typeface="Hind Siliguri SemiBold"/>
              </a:rPr>
              <a:t>Global Entrepreneurship Network</a:t>
            </a:r>
            <a:endParaRPr sz="2300">
              <a:solidFill>
                <a:srgbClr val="F3F3F3"/>
              </a:solidFill>
              <a:latin typeface="Hind Siliguri SemiBold"/>
              <a:ea typeface="Hind Siliguri SemiBold"/>
              <a:cs typeface="Hind Siliguri SemiBold"/>
              <a:sym typeface="Hind Siliguri SemiBold"/>
            </a:endParaRPr>
          </a:p>
        </p:txBody>
      </p:sp>
      <p:pic>
        <p:nvPicPr>
          <p:cNvPr id="89" name="Google Shape;89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6975" y="4047172"/>
            <a:ext cx="2418926" cy="80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4" name="Google Shape;94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943545"/>
            <a:ext cx="9143999" cy="3256410"/>
          </a:xfrm>
          <a:prstGeom prst="rect">
            <a:avLst/>
          </a:prstGeom>
          <a:noFill/>
          <a:ln>
            <a:noFill/>
          </a:ln>
        </p:spPr>
      </p:pic>
      <p:sp>
        <p:nvSpPr>
          <p:cNvPr id="95" name="Google Shape;95;p19"/>
          <p:cNvSpPr/>
          <p:nvPr/>
        </p:nvSpPr>
        <p:spPr>
          <a:xfrm>
            <a:off x="0" y="0"/>
            <a:ext cx="9144000" cy="5143500"/>
          </a:xfrm>
          <a:prstGeom prst="frame">
            <a:avLst>
              <a:gd name="adj1" fmla="val 3067"/>
            </a:avLst>
          </a:prstGeom>
          <a:solidFill>
            <a:srgbClr val="00206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01" r="2126" b="12675"/>
          <a:stretch/>
        </p:blipFill>
        <p:spPr>
          <a:xfrm>
            <a:off x="4263655" y="103761"/>
            <a:ext cx="4776583" cy="24124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28" b="4154"/>
          <a:stretch/>
        </p:blipFill>
        <p:spPr>
          <a:xfrm>
            <a:off x="4263655" y="2626242"/>
            <a:ext cx="4796039" cy="241268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7" r="2350" b="3897"/>
          <a:stretch/>
        </p:blipFill>
        <p:spPr>
          <a:xfrm>
            <a:off x="84305" y="2626242"/>
            <a:ext cx="4079133" cy="24191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85060" y="95693"/>
            <a:ext cx="4082903" cy="2434856"/>
          </a:xfrm>
          <a:prstGeom prst="rect">
            <a:avLst/>
          </a:prstGeom>
          <a:solidFill>
            <a:srgbClr val="002060">
              <a:alpha val="99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ENTREPRENEURSHIP DEVELOPMENT FUND (</a:t>
            </a:r>
            <a:r>
              <a:rPr lang="en-US" sz="2800" b="1" dirty="0">
                <a:latin typeface="Open Sans" panose="020B0604020202020204" charset="0"/>
                <a:ea typeface="Open Sans" panose="020B0604020202020204" charset="0"/>
                <a:cs typeface="Open Sans" panose="020B0604020202020204" charset="0"/>
              </a:rPr>
              <a:t>EDF)</a:t>
            </a:r>
          </a:p>
        </p:txBody>
      </p:sp>
    </p:spTree>
    <p:extLst>
      <p:ext uri="{BB962C8B-B14F-4D97-AF65-F5344CB8AC3E}">
        <p14:creationId xmlns:p14="http://schemas.microsoft.com/office/powerpoint/2010/main" val="2283289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0"/>
          <p:cNvSpPr txBox="1"/>
          <p:nvPr/>
        </p:nvSpPr>
        <p:spPr>
          <a:xfrm>
            <a:off x="0" y="1896700"/>
            <a:ext cx="9144000" cy="1590600"/>
          </a:xfrm>
          <a:prstGeom prst="rect">
            <a:avLst/>
          </a:prstGeom>
          <a:solidFill>
            <a:srgbClr val="EFEFEF">
              <a:alpha val="669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 dirty="0">
                <a:solidFill>
                  <a:srgbClr val="09509E"/>
                </a:solidFill>
                <a:latin typeface="Proxima Nova Extrabold"/>
                <a:ea typeface="Proxima Nova Extrabold"/>
                <a:cs typeface="Proxima Nova Extrabold"/>
                <a:sym typeface="Proxima Nova Extrabold"/>
              </a:rPr>
              <a:t>Bangladesh Venture Capital Limited (BVCL)</a:t>
            </a:r>
            <a:endParaRPr sz="3600" dirty="0">
              <a:solidFill>
                <a:srgbClr val="09509E"/>
              </a:solidFill>
              <a:latin typeface="Proxima Nova Extrabold"/>
              <a:ea typeface="Proxima Nova Extrabold"/>
              <a:cs typeface="Proxima Nova Extrabold"/>
              <a:sym typeface="Proxima Nova Extrabold"/>
            </a:endParaRPr>
          </a:p>
        </p:txBody>
      </p:sp>
      <p:pic>
        <p:nvPicPr>
          <p:cNvPr id="101" name="Google Shape;10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23650" y="0"/>
            <a:ext cx="1896700" cy="1896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" name="Google Shape;106;p21" descr="Image may contain: 1 person, sitting and indoor"/>
          <p:cNvPicPr preferRelativeResize="0"/>
          <p:nvPr/>
        </p:nvPicPr>
        <p:blipFill rotWithShape="1">
          <a:blip r:embed="rId3">
            <a:alphaModFix/>
          </a:blip>
          <a:srcRect l="8606" t="41417" r="24232" b="3193"/>
          <a:stretch/>
        </p:blipFill>
        <p:spPr>
          <a:xfrm>
            <a:off x="2630184" y="893852"/>
            <a:ext cx="2708144" cy="196236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" name="Google Shape;107;p21" descr="Image may contain: text"/>
          <p:cNvPicPr preferRelativeResize="0"/>
          <p:nvPr/>
        </p:nvPicPr>
        <p:blipFill rotWithShape="1">
          <a:blip r:embed="rId4">
            <a:alphaModFix/>
          </a:blip>
          <a:srcRect l="64307" t="11896" r="3615" b="16392"/>
          <a:stretch/>
        </p:blipFill>
        <p:spPr>
          <a:xfrm>
            <a:off x="0" y="3026900"/>
            <a:ext cx="2507775" cy="2116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21" descr="Image result for daffodil business incubator"/>
          <p:cNvPicPr preferRelativeResize="0"/>
          <p:nvPr/>
        </p:nvPicPr>
        <p:blipFill rotWithShape="1">
          <a:blip r:embed="rId5">
            <a:alphaModFix/>
          </a:blip>
          <a:srcRect l="10534" t="3339" r="2472" b="19539"/>
          <a:stretch/>
        </p:blipFill>
        <p:spPr>
          <a:xfrm>
            <a:off x="5435029" y="904127"/>
            <a:ext cx="3616503" cy="19520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21" descr="Image may contain: one or more people"/>
          <p:cNvPicPr preferRelativeResize="0"/>
          <p:nvPr/>
        </p:nvPicPr>
        <p:blipFill rotWithShape="1">
          <a:blip r:embed="rId6">
            <a:alphaModFix/>
          </a:blip>
          <a:srcRect l="11866" t="4098" r="9491" b="4098"/>
          <a:stretch/>
        </p:blipFill>
        <p:spPr>
          <a:xfrm>
            <a:off x="2630183" y="2938409"/>
            <a:ext cx="2708145" cy="2116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21" descr="Image may contain: indoor"/>
          <p:cNvPicPr preferRelativeResize="0"/>
          <p:nvPr/>
        </p:nvPicPr>
        <p:blipFill rotWithShape="1">
          <a:blip r:embed="rId7">
            <a:alphaModFix/>
          </a:blip>
          <a:srcRect l="4986" t="48681" r="23020" b="2064"/>
          <a:stretch/>
        </p:blipFill>
        <p:spPr>
          <a:xfrm>
            <a:off x="5435029" y="2938409"/>
            <a:ext cx="3616503" cy="21164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1" name="Google Shape;111;p21" descr="Image may contain: text"/>
          <p:cNvPicPr preferRelativeResize="0"/>
          <p:nvPr/>
        </p:nvPicPr>
        <p:blipFill rotWithShape="1">
          <a:blip r:embed="rId4">
            <a:alphaModFix/>
          </a:blip>
          <a:srcRect l="31531" t="11896" r="36391" b="16392"/>
          <a:stretch/>
        </p:blipFill>
        <p:spPr>
          <a:xfrm>
            <a:off x="0" y="910300"/>
            <a:ext cx="2507775" cy="2116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" name="Google Shape;112;p21"/>
          <p:cNvSpPr txBox="1"/>
          <p:nvPr/>
        </p:nvSpPr>
        <p:spPr>
          <a:xfrm>
            <a:off x="0" y="0"/>
            <a:ext cx="9144000" cy="81960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 dirty="0" smtClean="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DAFFODIL BUSINESS INCUBATOR</a:t>
            </a:r>
            <a:endParaRPr lang="en-US" sz="3600" b="1" dirty="0">
              <a:solidFill>
                <a:srgbClr val="FFFF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990000"/>
            </a:gs>
            <a:gs pos="0">
              <a:srgbClr val="CC8080"/>
            </a:gs>
            <a:gs pos="0">
              <a:srgbClr val="E6C0C0"/>
            </a:gs>
            <a:gs pos="0">
              <a:srgbClr val="B34040"/>
            </a:gs>
            <a:gs pos="0">
              <a:srgbClr val="D9A0A0"/>
            </a:gs>
            <a:gs pos="0">
              <a:srgbClr val="ECD0D0"/>
            </a:gs>
            <a:gs pos="0">
              <a:srgbClr val="F6E8E8"/>
            </a:gs>
            <a:gs pos="100000">
              <a:srgbClr val="FFFFFF"/>
            </a:gs>
          </a:gsLst>
          <a:lin ang="10800025" scaled="0"/>
        </a:gradFill>
        <a:effectLst/>
      </p:bgPr>
    </p:bg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Google Shape;117;p22" descr="Image may contain: text"/>
          <p:cNvPicPr preferRelativeResize="0"/>
          <p:nvPr/>
        </p:nvPicPr>
        <p:blipFill rotWithShape="1">
          <a:blip r:embed="rId3">
            <a:alphaModFix/>
          </a:blip>
          <a:srcRect t="41144" b="14722"/>
          <a:stretch/>
        </p:blipFill>
        <p:spPr>
          <a:xfrm>
            <a:off x="20548" y="1927324"/>
            <a:ext cx="2553425" cy="1174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22" descr="Image may contain: 7 people, people standing and people sitting"/>
          <p:cNvPicPr preferRelativeResize="0"/>
          <p:nvPr/>
        </p:nvPicPr>
        <p:blipFill rotWithShape="1">
          <a:blip r:embed="rId4">
            <a:alphaModFix/>
          </a:blip>
          <a:srcRect l="3237" t="3813" r="6585" b="3819"/>
          <a:stretch/>
        </p:blipFill>
        <p:spPr>
          <a:xfrm>
            <a:off x="2660575" y="113015"/>
            <a:ext cx="3090533" cy="2239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22" descr="Image may contain: 2 people, people sitting"/>
          <p:cNvPicPr preferRelativeResize="0"/>
          <p:nvPr/>
        </p:nvPicPr>
        <p:blipFill rotWithShape="1">
          <a:blip r:embed="rId5">
            <a:alphaModFix/>
          </a:blip>
          <a:srcRect r="9604" b="3637"/>
          <a:stretch/>
        </p:blipFill>
        <p:spPr>
          <a:xfrm>
            <a:off x="2660575" y="2445394"/>
            <a:ext cx="3090533" cy="2599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22" descr="Image may contain: 4 people, people sitting and indoor"/>
          <p:cNvPicPr preferRelativeResize="0"/>
          <p:nvPr/>
        </p:nvPicPr>
        <p:blipFill rotWithShape="1">
          <a:blip r:embed="rId6">
            <a:alphaModFix/>
          </a:blip>
          <a:srcRect l="11303" t="3564" r="2961" b="10517"/>
          <a:stretch/>
        </p:blipFill>
        <p:spPr>
          <a:xfrm>
            <a:off x="5856270" y="113015"/>
            <a:ext cx="3195261" cy="223976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2" descr="Image may contain: 4 people, people sitting, people eating, table, food and indoor"/>
          <p:cNvPicPr preferRelativeResize="0"/>
          <p:nvPr/>
        </p:nvPicPr>
        <p:blipFill rotWithShape="1">
          <a:blip r:embed="rId7">
            <a:alphaModFix/>
          </a:blip>
          <a:srcRect l="5291" r="3302" b="4393"/>
          <a:stretch/>
        </p:blipFill>
        <p:spPr>
          <a:xfrm>
            <a:off x="5856270" y="2445394"/>
            <a:ext cx="3195261" cy="259921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314</TotalTime>
  <Words>76</Words>
  <Application>Microsoft Office PowerPoint</Application>
  <PresentationFormat>On-screen Show (16:9)</PresentationFormat>
  <Paragraphs>25</Paragraphs>
  <Slides>26</Slides>
  <Notes>20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5" baseType="lpstr">
      <vt:lpstr>Arial</vt:lpstr>
      <vt:lpstr>Open Sans</vt:lpstr>
      <vt:lpstr>Berlin Sans FB</vt:lpstr>
      <vt:lpstr>Calibri</vt:lpstr>
      <vt:lpstr>Impact</vt:lpstr>
      <vt:lpstr>Acme</vt:lpstr>
      <vt:lpstr>Proxima Nova Extrabold</vt:lpstr>
      <vt:lpstr>Hind Siliguri SemiBold</vt:lpstr>
      <vt:lpstr>Simple Light</vt:lpstr>
      <vt:lpstr>Entrepreneurship Development  and  DIU (Today, Tomorrow and Beyond)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Entrepreneurship Development  and  DIU (Today, Tomorrow and Beyond)</dc:title>
  <cp:lastModifiedBy>HP</cp:lastModifiedBy>
  <cp:revision>37</cp:revision>
  <dcterms:modified xsi:type="dcterms:W3CDTF">2019-01-27T14:52:35Z</dcterms:modified>
</cp:coreProperties>
</file>