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Domine" panose="020B0604020202020204" charset="0"/>
      <p:regular r:id="rId23"/>
      <p:bold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Proxima Nova Extra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ec93ae36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ec93ae36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ec93ae369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ec93ae369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ec93ae369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ec93ae369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ec93ae369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ec93ae369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c93ae36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ec93ae36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ec93ae369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ec93ae369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c93ae36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ec93ae36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c93ae369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ec93ae369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ec93ae369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ec93ae369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ec93ae369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ec93ae369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c93ae36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c93ae36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c93ae36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ec93ae36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ec93ae36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ec93ae36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c93ae36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ec93ae36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ec93ae36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ec93ae36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7060"/>
          <a:stretch/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450" y="1234500"/>
            <a:ext cx="8891100" cy="2674500"/>
          </a:xfrm>
          <a:prstGeom prst="rect">
            <a:avLst/>
          </a:prstGeom>
          <a:solidFill>
            <a:srgbClr val="000000">
              <a:alpha val="74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ENTREPRENEURIAL JOURNEY</a:t>
            </a:r>
            <a:endParaRPr sz="48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endParaRPr sz="5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Constraints &amp; Opportunities</a:t>
            </a:r>
            <a:endParaRPr sz="36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343125" y="0"/>
            <a:ext cx="5494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What </a:t>
            </a:r>
            <a:endParaRPr sz="42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F1C232"/>
                </a:solidFill>
                <a:latin typeface="Domine"/>
                <a:ea typeface="Domine"/>
                <a:cs typeface="Domine"/>
                <a:sym typeface="Domine"/>
              </a:rPr>
              <a:t>PERSONALITY TRAITS</a:t>
            </a:r>
            <a:r>
              <a:rPr lang="en" sz="4200">
                <a:solidFill>
                  <a:srgbClr val="F1C232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endParaRPr sz="4200">
              <a:solidFill>
                <a:srgbClr val="F1C232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do </a:t>
            </a:r>
            <a:endParaRPr sz="42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F1C232"/>
                </a:solidFill>
                <a:latin typeface="Domine"/>
                <a:ea typeface="Domine"/>
                <a:cs typeface="Domine"/>
                <a:sym typeface="Domine"/>
              </a:rPr>
              <a:t>BUSINESSMAN </a:t>
            </a:r>
            <a:r>
              <a:rPr lang="en" sz="42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need to be successful?</a:t>
            </a:r>
            <a:endParaRPr sz="42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t="6483" b="7870"/>
          <a:stretch/>
        </p:blipFill>
        <p:spPr>
          <a:xfrm>
            <a:off x="0" y="-38900"/>
            <a:ext cx="9144002" cy="52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305850" y="180000"/>
            <a:ext cx="8532300" cy="4783500"/>
          </a:xfrm>
          <a:prstGeom prst="rect">
            <a:avLst/>
          </a:prstGeom>
          <a:solidFill>
            <a:srgbClr val="200500">
              <a:alpha val="7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In </a:t>
            </a:r>
            <a:r>
              <a:rPr lang="en" sz="3000" b="1">
                <a:solidFill>
                  <a:srgbClr val="FFFF00"/>
                </a:solidFill>
                <a:highlight>
                  <a:srgbClr val="20124D"/>
                </a:highlight>
                <a:latin typeface="Domine"/>
                <a:ea typeface="Domine"/>
                <a:cs typeface="Domine"/>
                <a:sym typeface="Domine"/>
              </a:rPr>
              <a:t>RESTAURANT BUSINESS</a:t>
            </a:r>
            <a:r>
              <a:rPr lang="en" sz="3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, there are lots of COMPETITION. </a:t>
            </a:r>
            <a:endParaRPr sz="3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What could be the strategy to Differentiate my BUSINESS than the Competitor?  </a:t>
            </a:r>
            <a:endParaRPr sz="3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5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0"/>
            <a:ext cx="7715256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305850" y="1020300"/>
            <a:ext cx="5463600" cy="3102900"/>
          </a:xfrm>
          <a:prstGeom prst="rect">
            <a:avLst/>
          </a:prstGeom>
          <a:solidFill>
            <a:srgbClr val="200500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How to deal with co-founders that aren't serious in venture? [If the equity stakes are equally distributed through verbal commitment]</a:t>
            </a:r>
            <a:endParaRPr sz="3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64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/>
        </p:nvSpPr>
        <p:spPr>
          <a:xfrm>
            <a:off x="3571975" y="1020300"/>
            <a:ext cx="5571900" cy="3102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MARKETING</a:t>
            </a:r>
            <a:endParaRPr sz="40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strategies </a:t>
            </a:r>
            <a:endParaRPr sz="4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for</a:t>
            </a:r>
            <a:endParaRPr sz="4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NEW STARTUPS</a:t>
            </a:r>
            <a:endParaRPr sz="4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l="3397" t="2738" r="2759" b="5669"/>
          <a:stretch/>
        </p:blipFill>
        <p:spPr>
          <a:xfrm>
            <a:off x="2772425" y="728675"/>
            <a:ext cx="6371575" cy="3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 rot="-1410270">
            <a:off x="-245887" y="1944314"/>
            <a:ext cx="3231524" cy="1254887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CONTRIBUTORS</a:t>
            </a:r>
            <a:endParaRPr sz="24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2531025" y="-2275950"/>
            <a:ext cx="9729900" cy="96954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4000950" y="0"/>
            <a:ext cx="5143200" cy="10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Bangladesh Venture Capital Limited</a:t>
            </a:r>
            <a:endParaRPr sz="2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4000950" y="1028700"/>
            <a:ext cx="5143200" cy="10287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Daffodil Business Incubator</a:t>
            </a:r>
            <a:endParaRPr sz="2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4000950" y="2057400"/>
            <a:ext cx="5143200" cy="1028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Entrepreneurship Development Fund</a:t>
            </a:r>
            <a:endParaRPr sz="2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4000950" y="3086100"/>
            <a:ext cx="5143200" cy="10287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Innovation Lab</a:t>
            </a:r>
            <a:endParaRPr sz="2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4000950" y="4114800"/>
            <a:ext cx="5143200" cy="10287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Startup Market</a:t>
            </a:r>
            <a:endParaRPr sz="2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925" y="410888"/>
            <a:ext cx="728650" cy="2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925" y="1404917"/>
            <a:ext cx="728650" cy="27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101" y="2357175"/>
            <a:ext cx="315501" cy="42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6">
            <a:alphaModFix/>
          </a:blip>
          <a:srcRect l="6013" t="48145" r="5678" b="32717"/>
          <a:stretch/>
        </p:blipFill>
        <p:spPr>
          <a:xfrm>
            <a:off x="3144649" y="3517789"/>
            <a:ext cx="762950" cy="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Image may contain: text"/>
          <p:cNvPicPr preferRelativeResize="0"/>
          <p:nvPr/>
        </p:nvPicPr>
        <p:blipFill rotWithShape="1">
          <a:blip r:embed="rId7">
            <a:alphaModFix/>
          </a:blip>
          <a:srcRect l="5242" t="38919" r="4829" b="16075"/>
          <a:stretch/>
        </p:blipFill>
        <p:spPr>
          <a:xfrm>
            <a:off x="3355088" y="4491031"/>
            <a:ext cx="552511" cy="2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-113850" y="814875"/>
            <a:ext cx="3165300" cy="310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Proper UTILIZATION </a:t>
            </a:r>
            <a:endParaRPr sz="34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of our RESOURCES</a:t>
            </a:r>
            <a:endParaRPr sz="34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rot="-5400000" flipH="1">
            <a:off x="3998400" y="2050"/>
            <a:ext cx="5161500" cy="5157300"/>
          </a:xfrm>
          <a:prstGeom prst="rtTriangle">
            <a:avLst/>
          </a:prstGeom>
          <a:gradFill>
            <a:gsLst>
              <a:gs pos="0">
                <a:srgbClr val="4285F4"/>
              </a:gs>
              <a:gs pos="48000">
                <a:srgbClr val="EA4335"/>
              </a:gs>
              <a:gs pos="81000">
                <a:srgbClr val="FBBC05"/>
              </a:gs>
              <a:gs pos="100000">
                <a:srgbClr val="1DA462"/>
              </a:gs>
            </a:gsLst>
            <a:lin ang="10800025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0" y="-50"/>
            <a:ext cx="4765500" cy="5143500"/>
          </a:xfrm>
          <a:prstGeom prst="rtTriangle">
            <a:avLst/>
          </a:prstGeom>
          <a:gradFill>
            <a:gsLst>
              <a:gs pos="0">
                <a:srgbClr val="4285F4"/>
              </a:gs>
              <a:gs pos="48000">
                <a:srgbClr val="EA4335"/>
              </a:gs>
              <a:gs pos="81000">
                <a:srgbClr val="FBBC05"/>
              </a:gs>
              <a:gs pos="100000">
                <a:srgbClr val="1DA462"/>
              </a:gs>
            </a:gsLst>
            <a:lin ang="10800025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483450" y="1259550"/>
            <a:ext cx="8177100" cy="26244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  <a:endParaRPr sz="9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l="11679" t="2530" r="14213" b="9595"/>
          <a:stretch/>
        </p:blipFill>
        <p:spPr>
          <a:xfrm>
            <a:off x="0" y="585700"/>
            <a:ext cx="5958127" cy="39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443775" y="364350"/>
            <a:ext cx="3700200" cy="44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Can you </a:t>
            </a:r>
            <a:r>
              <a:rPr lang="en" sz="4000" b="1">
                <a:solidFill>
                  <a:srgbClr val="D9EAD3"/>
                </a:solidFill>
                <a:latin typeface="Domine"/>
                <a:ea typeface="Domine"/>
                <a:cs typeface="Domine"/>
                <a:sym typeface="Domine"/>
              </a:rPr>
              <a:t>RELATE </a:t>
            </a:r>
            <a:r>
              <a:rPr lang="en" sz="40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yourself with the MAN in the</a:t>
            </a:r>
            <a:endParaRPr sz="4000" b="1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VIDEO</a:t>
            </a:r>
            <a:r>
              <a:rPr lang="en" sz="4000" b="1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?</a:t>
            </a:r>
            <a:endParaRPr sz="40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0" y="0"/>
            <a:ext cx="9144000" cy="823500"/>
          </a:xfrm>
          <a:prstGeom prst="rect">
            <a:avLst/>
          </a:prstGeom>
          <a:solidFill>
            <a:srgbClr val="115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students and Business Status (Running Students)</a:t>
            </a:r>
            <a:endParaRPr sz="2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16" title="Chart"/>
          <p:cNvPicPr preferRelativeResize="0"/>
          <p:nvPr/>
        </p:nvPicPr>
        <p:blipFill rotWithShape="1">
          <a:blip r:embed="rId3">
            <a:alphaModFix/>
          </a:blip>
          <a:srcRect b="11629"/>
          <a:stretch/>
        </p:blipFill>
        <p:spPr>
          <a:xfrm>
            <a:off x="994375" y="933375"/>
            <a:ext cx="7155251" cy="390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A1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r="32092"/>
          <a:stretch/>
        </p:blipFill>
        <p:spPr>
          <a:xfrm>
            <a:off x="3895500" y="152400"/>
            <a:ext cx="524850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317425" y="908700"/>
            <a:ext cx="3900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Let me ANSWER your </a:t>
            </a:r>
            <a:r>
              <a:rPr lang="en" sz="4100">
                <a:solidFill>
                  <a:srgbClr val="FFFF00"/>
                </a:solidFill>
                <a:highlight>
                  <a:srgbClr val="0C343D"/>
                </a:highlight>
                <a:latin typeface="Domine"/>
                <a:ea typeface="Domine"/>
                <a:cs typeface="Domine"/>
                <a:sym typeface="Domine"/>
              </a:rPr>
              <a:t>QUERIES...</a:t>
            </a:r>
            <a:endParaRPr sz="4100">
              <a:solidFill>
                <a:srgbClr val="FFFF00"/>
              </a:solidFill>
              <a:highlight>
                <a:srgbClr val="0C343D"/>
              </a:highlight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t="15626"/>
          <a:stretch/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197175" y="737250"/>
            <a:ext cx="85557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omine"/>
                <a:ea typeface="Domine"/>
                <a:cs typeface="Domine"/>
                <a:sym typeface="Domine"/>
              </a:rPr>
              <a:t>How can I start and sustain the business with </a:t>
            </a:r>
            <a:r>
              <a:rPr lang="en" sz="3000" b="1">
                <a:latin typeface="Domine"/>
                <a:ea typeface="Domine"/>
                <a:cs typeface="Domine"/>
                <a:sym typeface="Domine"/>
              </a:rPr>
              <a:t>LITTLE INVESTMENT?</a:t>
            </a:r>
            <a:endParaRPr sz="3000" b="1"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205975" y="0"/>
            <a:ext cx="5066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Which was the problem you have face? </a:t>
            </a:r>
            <a:endParaRPr sz="31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Where could you get the idea from to startup </a:t>
            </a:r>
            <a:r>
              <a:rPr lang="en" sz="3600" b="1">
                <a:solidFill>
                  <a:schemeClr val="accent6"/>
                </a:solidFill>
                <a:latin typeface="Domine"/>
                <a:ea typeface="Domine"/>
                <a:cs typeface="Domine"/>
                <a:sym typeface="Domine"/>
              </a:rPr>
              <a:t>Daffodil Computers Ltd</a:t>
            </a:r>
            <a:endParaRPr sz="3600" b="1">
              <a:solidFill>
                <a:schemeClr val="accent6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???</a:t>
            </a:r>
            <a:endParaRPr sz="4800">
              <a:solidFill>
                <a:srgbClr val="FFFFFF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700" y="152400"/>
            <a:ext cx="32258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l="49189" t="22843" r="10799" b="16158"/>
          <a:stretch/>
        </p:blipFill>
        <p:spPr>
          <a:xfrm>
            <a:off x="4072152" y="181850"/>
            <a:ext cx="5014896" cy="477980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205975" y="0"/>
            <a:ext cx="413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Overcoming Obstacles in the initial Stages </a:t>
            </a:r>
            <a:endParaRPr sz="440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for the</a:t>
            </a:r>
            <a:endParaRPr sz="440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STARTUPS</a:t>
            </a:r>
            <a:endParaRPr sz="4400"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t="7842" b="4329"/>
          <a:stretch/>
        </p:blipFill>
        <p:spPr>
          <a:xfrm>
            <a:off x="-10237" y="-111425"/>
            <a:ext cx="9164470" cy="5366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4783700" y="0"/>
            <a:ext cx="413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Overcoming Financial Crisis and Challenges in the Early Stage</a:t>
            </a:r>
            <a:endParaRPr sz="3000"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03" name="Google Shape;103;p21"/>
          <p:cNvSpPr/>
          <p:nvPr/>
        </p:nvSpPr>
        <p:spPr>
          <a:xfrm rot="-2467309">
            <a:off x="-1517197" y="642064"/>
            <a:ext cx="4212193" cy="3371273"/>
          </a:xfrm>
          <a:prstGeom prst="rect">
            <a:avLst/>
          </a:prstGeom>
          <a:solidFill>
            <a:srgbClr val="E9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99204">
            <a:off x="-1343315" y="1061869"/>
            <a:ext cx="4028230" cy="171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1140">
            <a:off x="-1595663" y="1474108"/>
            <a:ext cx="4299275" cy="182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">
            <a:off x="-1343313" y="1910354"/>
            <a:ext cx="4028227" cy="168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78681">
            <a:off x="-1740263" y="2174634"/>
            <a:ext cx="4299275" cy="182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5447" b="9956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What should we </a:t>
            </a:r>
            <a:endParaRPr sz="48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b="1">
                <a:solidFill>
                  <a:srgbClr val="E06666"/>
                </a:solidFill>
                <a:latin typeface="Domine"/>
                <a:ea typeface="Domine"/>
                <a:cs typeface="Domine"/>
                <a:sym typeface="Domine"/>
              </a:rPr>
              <a:t>DO NOT DO</a:t>
            </a:r>
            <a:r>
              <a:rPr lang="en" sz="4800">
                <a:solidFill>
                  <a:srgbClr val="E06666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endParaRPr sz="4800">
              <a:solidFill>
                <a:srgbClr val="E06666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as a startup?</a:t>
            </a:r>
            <a:endParaRPr sz="4800" b="1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Narrow</vt:lpstr>
      <vt:lpstr>Helvetica Neue</vt:lpstr>
      <vt:lpstr>Domine</vt:lpstr>
      <vt:lpstr>Arial</vt:lpstr>
      <vt:lpstr>Impact</vt:lpstr>
      <vt:lpstr>Proxima Nova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</cp:revision>
  <dcterms:modified xsi:type="dcterms:W3CDTF">2020-02-11T06:32:45Z</dcterms:modified>
</cp:coreProperties>
</file>