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275" r:id="rId2"/>
    <p:sldId id="257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4CF57-D934-4CDA-BA60-F839EED2AE88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5C7D2-E3C7-4CEF-BF14-15E05F933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899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B933E502-857F-4917-878E-6208CDE8677D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8D7BE9F6-8901-4395-8F21-9841D6DC43B1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6724357" y="0"/>
            <a:ext cx="5467642" cy="6857999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8827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3E502-857F-4917-878E-6208CDE8677D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E9F6-8901-4395-8F21-9841D6DC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040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B933E502-857F-4917-878E-6208CDE8677D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8D7BE9F6-8901-4395-8F21-9841D6DC43B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522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3E502-857F-4917-878E-6208CDE8677D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15838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933E502-857F-4917-878E-6208CDE8677D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D7BE9F6-8901-4395-8F21-9841D6DC43B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8133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3E502-857F-4917-878E-6208CDE8677D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E9F6-8901-4395-8F21-9841D6DC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58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3E502-857F-4917-878E-6208CDE8677D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E9F6-8901-4395-8F21-9841D6DC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36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3E502-857F-4917-878E-6208CDE8677D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E9F6-8901-4395-8F21-9841D6DC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861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3E502-857F-4917-878E-6208CDE8677D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E9F6-8901-4395-8F21-9841D6DC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933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B933E502-857F-4917-878E-6208CDE8677D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8D7BE9F6-8901-4395-8F21-9841D6DC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256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B933E502-857F-4917-878E-6208CDE8677D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8D7BE9F6-8901-4395-8F21-9841D6DC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12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933E502-857F-4917-878E-6208CDE8677D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8D7BE9F6-8901-4395-8F21-9841D6DC43B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27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 r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4D40415-8F8A-43AA-A2CC-FA81E2B7A3B8}"/>
              </a:ext>
            </a:extLst>
          </p:cNvPr>
          <p:cNvSpPr/>
          <p:nvPr/>
        </p:nvSpPr>
        <p:spPr>
          <a:xfrm>
            <a:off x="7149941" y="4797085"/>
            <a:ext cx="4833155" cy="75324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546690-24F0-4BB5-92E0-FB5FCB82DB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7396" y="944354"/>
            <a:ext cx="5154604" cy="3349641"/>
          </a:xfrm>
        </p:spPr>
        <p:txBody>
          <a:bodyPr>
            <a:normAutofit/>
          </a:bodyPr>
          <a:lstStyle/>
          <a:p>
            <a:r>
              <a:rPr lang="en-US" sz="4000" dirty="0"/>
              <a:t>A Session on Employability 360º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B9F711-D1FE-4F1C-B92E-AC16FBEA6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7396" y="2423589"/>
            <a:ext cx="5154604" cy="1870406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j-lt"/>
              </a:rPr>
              <a:t>-</a:t>
            </a:r>
            <a:r>
              <a:rPr lang="en-US" sz="3200" dirty="0" err="1">
                <a:latin typeface="+mj-lt"/>
              </a:rPr>
              <a:t>Md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Sabur</a:t>
            </a:r>
            <a:r>
              <a:rPr lang="en-US" sz="3200" dirty="0">
                <a:latin typeface="+mj-lt"/>
              </a:rPr>
              <a:t> Khan</a:t>
            </a:r>
          </a:p>
          <a:p>
            <a:r>
              <a:rPr lang="en-US" dirty="0">
                <a:latin typeface="+mj-lt"/>
              </a:rPr>
              <a:t>Chairman </a:t>
            </a:r>
            <a:r>
              <a:rPr lang="en-US" dirty="0" err="1">
                <a:latin typeface="+mj-lt"/>
              </a:rPr>
              <a:t>BoT</a:t>
            </a:r>
            <a:r>
              <a:rPr lang="en-US" dirty="0">
                <a:latin typeface="+mj-lt"/>
              </a:rPr>
              <a:t>, Daffodil International University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2591D9-7736-4D45-92CD-C3626A36D9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503" y="4853355"/>
            <a:ext cx="4652389" cy="6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6745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6000" dirty="0"/>
              <a:t>Be involved in different associations and clubs such as – HR Association, Rotary Club, etc. Be extrovert, help people, serve voluntarily, be proactive, love people; opportunities will knock you ultimately.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B4A37F-A2D2-4020-967E-28A31F015D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325" y="1010410"/>
            <a:ext cx="7391320" cy="10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267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Question &amp; Answer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B4A37F-A2D2-4020-967E-28A31F015D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325" y="1010410"/>
            <a:ext cx="7391320" cy="10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4836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Start working now, don’t wait for the perfect job to come to you.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B4A37F-A2D2-4020-967E-28A31F015D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325" y="1010410"/>
            <a:ext cx="7391320" cy="10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0775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6000" dirty="0"/>
              <a:t>Find a work and see if it matches your capabilities. Show them your skills, don’t just ask for a job.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B4A37F-A2D2-4020-967E-28A31F015D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325" y="1010410"/>
            <a:ext cx="7391320" cy="10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41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6000" dirty="0"/>
              <a:t>Do a SWOT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/>
              <a:t>analysis of yourself then create a plan of action to promote your skills and overcome your shortcomings.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B4A37F-A2D2-4020-967E-28A31F015D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325" y="1010410"/>
            <a:ext cx="7391320" cy="10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9702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6000" dirty="0"/>
              <a:t>Start working whatever or wherever you can. Don’t limit yourself in your comfort zone. You will not get any money or respect unless you prove your worthiness. </a:t>
            </a:r>
          </a:p>
          <a:p>
            <a:pPr marL="0" indent="0" algn="ctr">
              <a:buNone/>
            </a:pPr>
            <a:r>
              <a:rPr lang="en-US" sz="6000" dirty="0">
                <a:solidFill>
                  <a:srgbClr val="FF0000"/>
                </a:solidFill>
              </a:rPr>
              <a:t>So, dream big but start small.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B4A37F-A2D2-4020-967E-28A31F015D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325" y="1010410"/>
            <a:ext cx="7391320" cy="10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9246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250">
        <p15:prstTrans prst="origami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6000" dirty="0"/>
              <a:t>Never complain about anything or blame others. Don’t live in the past and stop negative self-talking.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B4A37F-A2D2-4020-967E-28A31F015D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325" y="1010410"/>
            <a:ext cx="7391320" cy="10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02745"/>
      </p:ext>
    </p:extLst>
  </p:cSld>
  <p:clrMapOvr>
    <a:masterClrMapping/>
  </p:clrMapOvr>
  <p:transition spd="slow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6000" dirty="0"/>
              <a:t>Take criticisms positively otherwise it will demoralize you. Absorb the criticism and take them as a challenge.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B4A37F-A2D2-4020-967E-28A31F015D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325" y="1010410"/>
            <a:ext cx="7391320" cy="10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337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6000" dirty="0"/>
              <a:t>Select your desired companies and find ways to communicate with their key people.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B4A37F-A2D2-4020-967E-28A31F015D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325" y="1010410"/>
            <a:ext cx="7391320" cy="10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234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6000" dirty="0"/>
              <a:t>If anyone says NO, please remember NO means next opportunity. Every rejection brings an opportunity. Keep communicating.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B4A37F-A2D2-4020-967E-28A31F015D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325" y="1010410"/>
            <a:ext cx="7391320" cy="10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330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62</TotalTime>
  <Words>226</Words>
  <Application>Microsoft Office PowerPoint</Application>
  <PresentationFormat>Widescreen</PresentationFormat>
  <Paragraphs>14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Century Schoolbook</vt:lpstr>
      <vt:lpstr>Corbel</vt:lpstr>
      <vt:lpstr>Feathered</vt:lpstr>
      <vt:lpstr>A Session on Employability 360º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</dc:creator>
  <cp:lastModifiedBy>DIU</cp:lastModifiedBy>
  <cp:revision>9</cp:revision>
  <dcterms:created xsi:type="dcterms:W3CDTF">2017-09-25T04:02:05Z</dcterms:created>
  <dcterms:modified xsi:type="dcterms:W3CDTF">2017-09-25T06:42:06Z</dcterms:modified>
</cp:coreProperties>
</file>